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60" r:id="rId3"/>
    <p:sldId id="275" r:id="rId4"/>
    <p:sldId id="258" r:id="rId5"/>
    <p:sldId id="278" r:id="rId6"/>
    <p:sldId id="273" r:id="rId7"/>
    <p:sldId id="262" r:id="rId8"/>
    <p:sldId id="272" r:id="rId9"/>
    <p:sldId id="264" r:id="rId10"/>
    <p:sldId id="279" r:id="rId11"/>
    <p:sldId id="266" r:id="rId12"/>
    <p:sldId id="280" r:id="rId13"/>
    <p:sldId id="286" r:id="rId14"/>
    <p:sldId id="267" r:id="rId15"/>
    <p:sldId id="281" r:id="rId16"/>
    <p:sldId id="268" r:id="rId17"/>
    <p:sldId id="282" r:id="rId18"/>
    <p:sldId id="274" r:id="rId19"/>
    <p:sldId id="269" r:id="rId20"/>
    <p:sldId id="284" r:id="rId21"/>
    <p:sldId id="270"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Villella" initials="C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68650" autoAdjust="0"/>
  </p:normalViewPr>
  <p:slideViewPr>
    <p:cSldViewPr>
      <p:cViewPr>
        <p:scale>
          <a:sx n="110" d="100"/>
          <a:sy n="110" d="100"/>
        </p:scale>
        <p:origin x="-1050" y="17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6E0B9-65DD-4C61-B1BB-9F2B169A4D38}"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dgm:t>
        <a:bodyPr/>
        <a:lstStyle/>
        <a:p>
          <a:r>
            <a:rPr lang="en-US" sz="1600" dirty="0"/>
            <a:t>Understand Information Needs</a:t>
          </a:r>
        </a:p>
      </dgm:t>
    </dgm:pt>
    <dgm:pt modelId="{7B2FEB2F-641D-49E9-B71B-256D8225AF6D}" type="parTrans" cxnId="{88F8B447-B03B-47A0-8B3C-F071D5D10E2C}">
      <dgm:prSet/>
      <dgm:spPr/>
      <dgm:t>
        <a:bodyPr/>
        <a:lstStyle/>
        <a:p>
          <a:endParaRPr lang="en-US"/>
        </a:p>
      </dgm:t>
    </dgm:pt>
    <dgm:pt modelId="{29DFB7DF-189F-4B0A-8715-48F02923FD5B}" type="sibTrans" cxnId="{88F8B447-B03B-47A0-8B3C-F071D5D10E2C}">
      <dgm:prSet/>
      <dgm:spPr/>
      <dgm:t>
        <a:bodyPr/>
        <a:lstStyle/>
        <a:p>
          <a:endParaRPr lang="en-US" sz="1600"/>
        </a:p>
      </dgm:t>
    </dgm:pt>
    <dgm:pt modelId="{C14B5A4F-09C4-4DDA-86B5-C3CD7610255C}">
      <dgm:prSet phldrT="[Text]" custT="1"/>
      <dgm:spPr/>
      <dgm:t>
        <a:bodyPr/>
        <a:lstStyle/>
        <a:p>
          <a:r>
            <a:rPr lang="en-US" sz="1600" dirty="0"/>
            <a:t>Identify Data Sources</a:t>
          </a:r>
        </a:p>
      </dgm:t>
    </dgm:pt>
    <dgm:pt modelId="{863B937B-4D80-41DB-ACEA-5634D6ED41A6}" type="parTrans" cxnId="{68AD54D5-49CC-45BB-817C-3B05E40A396B}">
      <dgm:prSet/>
      <dgm:spPr/>
      <dgm:t>
        <a:bodyPr/>
        <a:lstStyle/>
        <a:p>
          <a:endParaRPr lang="en-US"/>
        </a:p>
      </dgm:t>
    </dgm:pt>
    <dgm:pt modelId="{CB6919C2-DA99-401D-87AB-5A9330A2C5B8}" type="sibTrans" cxnId="{68AD54D5-49CC-45BB-817C-3B05E40A396B}">
      <dgm:prSet/>
      <dgm:spPr/>
      <dgm:t>
        <a:bodyPr/>
        <a:lstStyle/>
        <a:p>
          <a:endParaRPr lang="en-US"/>
        </a:p>
      </dgm:t>
    </dgm:pt>
    <dgm:pt modelId="{DC2329B1-9CF2-457D-B0DB-314AA18162C0}">
      <dgm:prSet phldrT="[Text]" custT="1"/>
      <dgm:spPr/>
      <dgm:t>
        <a:bodyPr/>
        <a:lstStyle/>
        <a:p>
          <a:r>
            <a:rPr lang="en-US" sz="1600" dirty="0"/>
            <a:t>Design Data Collection Tool</a:t>
          </a:r>
        </a:p>
      </dgm:t>
    </dgm:pt>
    <dgm:pt modelId="{427FB731-642B-4544-BD17-5480669F4302}" type="parTrans" cxnId="{6D5B91AE-9FF1-4108-825D-A3A388EEC0F4}">
      <dgm:prSet/>
      <dgm:spPr/>
      <dgm:t>
        <a:bodyPr/>
        <a:lstStyle/>
        <a:p>
          <a:endParaRPr lang="en-US"/>
        </a:p>
      </dgm:t>
    </dgm:pt>
    <dgm:pt modelId="{6C08FC07-B6E8-4358-966B-61178F132BDB}" type="sibTrans" cxnId="{6D5B91AE-9FF1-4108-825D-A3A388EEC0F4}">
      <dgm:prSet/>
      <dgm:spPr/>
      <dgm:t>
        <a:bodyPr/>
        <a:lstStyle/>
        <a:p>
          <a:endParaRPr lang="en-US"/>
        </a:p>
      </dgm:t>
    </dgm:pt>
    <dgm:pt modelId="{ED74FBF0-CEE5-411C-86E2-BE97966F5A91}">
      <dgm:prSet phldrT="[Text]" custT="1"/>
      <dgm:spPr/>
      <dgm:t>
        <a:bodyPr/>
        <a:lstStyle/>
        <a:p>
          <a:r>
            <a:rPr lang="en-US" sz="1600" dirty="0"/>
            <a:t>Collect Data</a:t>
          </a:r>
        </a:p>
      </dgm:t>
    </dgm:pt>
    <dgm:pt modelId="{64B8B3E4-83E7-4467-BCC8-A4134C93E84E}" type="parTrans" cxnId="{9A969AF9-CAC7-49F3-AF0B-ABD40C05E0CE}">
      <dgm:prSet/>
      <dgm:spPr/>
      <dgm:t>
        <a:bodyPr/>
        <a:lstStyle/>
        <a:p>
          <a:endParaRPr lang="en-US"/>
        </a:p>
      </dgm:t>
    </dgm:pt>
    <dgm:pt modelId="{8A8DAE8A-6A6A-4197-B83A-C5B81F177657}" type="sibTrans" cxnId="{9A969AF9-CAC7-49F3-AF0B-ABD40C05E0CE}">
      <dgm:prSet/>
      <dgm:spPr/>
      <dgm:t>
        <a:bodyPr/>
        <a:lstStyle/>
        <a:p>
          <a:endParaRPr lang="en-US"/>
        </a:p>
      </dgm:t>
    </dgm:pt>
    <dgm:pt modelId="{E99A557E-E866-4E96-BEE7-7AC0A67C1869}">
      <dgm:prSet phldrT="[Text]" custT="1"/>
      <dgm:spPr/>
      <dgm:t>
        <a:bodyPr/>
        <a:lstStyle/>
        <a:p>
          <a:r>
            <a:rPr lang="en-US" sz="1600" dirty="0"/>
            <a:t>Analyze and Interpret Data</a:t>
          </a:r>
        </a:p>
      </dgm:t>
    </dgm:pt>
    <dgm:pt modelId="{6D3545DC-B1DD-46DC-9047-8B40D536BB98}" type="parTrans" cxnId="{7057A59D-A680-4929-9275-C7883D17B1E2}">
      <dgm:prSet/>
      <dgm:spPr/>
      <dgm:t>
        <a:bodyPr/>
        <a:lstStyle/>
        <a:p>
          <a:endParaRPr lang="en-US"/>
        </a:p>
      </dgm:t>
    </dgm:pt>
    <dgm:pt modelId="{954C0462-FA94-45BC-BF6C-3F7529CFB146}" type="sibTrans" cxnId="{7057A59D-A680-4929-9275-C7883D17B1E2}">
      <dgm:prSet/>
      <dgm:spPr/>
      <dgm:t>
        <a:bodyPr/>
        <a:lstStyle/>
        <a:p>
          <a:endParaRPr lang="en-US"/>
        </a:p>
      </dgm:t>
    </dgm:pt>
    <dgm:pt modelId="{72D84FE1-AFF7-47A7-9F22-926C2542B33E}">
      <dgm:prSet phldrT="[Text]" custT="1"/>
      <dgm:spPr/>
      <dgm:t>
        <a:bodyPr/>
        <a:lstStyle/>
        <a:p>
          <a:r>
            <a:rPr lang="en-US" sz="1600" dirty="0"/>
            <a:t>Data Summary and Presentation</a:t>
          </a:r>
        </a:p>
      </dgm:t>
    </dgm:pt>
    <dgm:pt modelId="{4E192C3A-2FAA-4A3B-A52D-D721C6AD4243}" type="parTrans" cxnId="{DB88820B-B714-423F-9CB2-1CCACC38A527}">
      <dgm:prSet/>
      <dgm:spPr/>
      <dgm:t>
        <a:bodyPr/>
        <a:lstStyle/>
        <a:p>
          <a:endParaRPr lang="en-US"/>
        </a:p>
      </dgm:t>
    </dgm:pt>
    <dgm:pt modelId="{AD42E46C-164A-4D8C-A60A-57EF3050A74D}" type="sibTrans" cxnId="{DB88820B-B714-423F-9CB2-1CCACC38A527}">
      <dgm:prSet/>
      <dgm:spPr/>
      <dgm:t>
        <a:bodyPr/>
        <a:lstStyle/>
        <a:p>
          <a:endParaRPr lang="en-US"/>
        </a:p>
      </dgm:t>
    </dgm:pt>
    <dgm:pt modelId="{F19DC5EB-9FC5-4764-85C3-30AF86D551AB}">
      <dgm:prSet phldrT="[Text]" custT="1"/>
      <dgm:spPr/>
      <dgm:t>
        <a:bodyPr/>
        <a:lstStyle/>
        <a:p>
          <a:r>
            <a:rPr lang="en-US" sz="1600" dirty="0"/>
            <a:t>Make Data Actionable and Craft Solutions</a:t>
          </a:r>
        </a:p>
      </dgm:t>
    </dgm:pt>
    <dgm:pt modelId="{6C011B29-2612-4875-9E50-CA3C5436077A}" type="parTrans" cxnId="{40CF2035-CAFD-4458-8104-564953A73A20}">
      <dgm:prSet/>
      <dgm:spPr/>
      <dgm:t>
        <a:bodyPr/>
        <a:lstStyle/>
        <a:p>
          <a:endParaRPr lang="en-US"/>
        </a:p>
      </dgm:t>
    </dgm:pt>
    <dgm:pt modelId="{DEE2A324-A15E-49D9-A229-77C954EB22B6}" type="sibTrans" cxnId="{40CF2035-CAFD-4458-8104-564953A73A20}">
      <dgm:prSet/>
      <dgm:spPr/>
      <dgm:t>
        <a:bodyPr/>
        <a:lstStyle/>
        <a:p>
          <a:endParaRPr lang="en-US"/>
        </a:p>
      </dgm:t>
    </dgm:pt>
    <dgm:pt modelId="{AC1399C0-6FF3-4975-927F-42815B1BA1EB}">
      <dgm:prSet phldrT="[Text]" custT="1"/>
      <dgm:spPr/>
      <dgm:t>
        <a:bodyPr/>
        <a:lstStyle/>
        <a:p>
          <a:r>
            <a:rPr lang="en-US" sz="1600" dirty="0"/>
            <a:t>Facilitate Feedback</a:t>
          </a:r>
        </a:p>
      </dgm:t>
    </dgm:pt>
    <dgm:pt modelId="{DEEFD116-2F3C-4693-9A1B-1C349F195DCD}" type="parTrans" cxnId="{58F714E0-28E3-4CF1-8E28-74AC377BFA19}">
      <dgm:prSet/>
      <dgm:spPr/>
      <dgm:t>
        <a:bodyPr/>
        <a:lstStyle/>
        <a:p>
          <a:endParaRPr lang="en-US"/>
        </a:p>
      </dgm:t>
    </dgm:pt>
    <dgm:pt modelId="{F076F30E-E23E-4338-B221-F38D4EADB8D9}" type="sibTrans" cxnId="{58F714E0-28E3-4CF1-8E28-74AC377BFA19}">
      <dgm:prSet/>
      <dgm:spPr/>
      <dgm:t>
        <a:bodyPr/>
        <a:lstStyle/>
        <a:p>
          <a:endParaRPr lang="en-US"/>
        </a:p>
      </dgm:t>
    </dgm:pt>
    <dgm:pt modelId="{9528930C-1370-49AC-A412-B97595BCEC01}" type="pres">
      <dgm:prSet presAssocID="{A566E0B9-65DD-4C61-B1BB-9F2B169A4D38}" presName="Name0" presStyleCnt="0">
        <dgm:presLayoutVars>
          <dgm:dir/>
          <dgm:resizeHandles val="exact"/>
        </dgm:presLayoutVars>
      </dgm:prSet>
      <dgm:spPr/>
      <dgm:t>
        <a:bodyPr/>
        <a:lstStyle/>
        <a:p>
          <a:endParaRPr lang="en-US"/>
        </a:p>
      </dgm:t>
    </dgm:pt>
    <dgm:pt modelId="{3281BCC8-5287-4B7F-944A-5D537604AEFF}" type="pres">
      <dgm:prSet presAssocID="{A566E0B9-65DD-4C61-B1BB-9F2B169A4D38}" presName="cycle" presStyleCnt="0"/>
      <dgm:spPr/>
    </dgm:pt>
    <dgm:pt modelId="{C5EC33A2-796D-4A98-B8A0-C1CFA7C788BD}" type="pres">
      <dgm:prSet presAssocID="{A7959E0D-6C9C-4118-B235-FBB858BEE124}" presName="nodeFirstNode" presStyleLbl="node1" presStyleIdx="0" presStyleCnt="8">
        <dgm:presLayoutVars>
          <dgm:bulletEnabled val="1"/>
        </dgm:presLayoutVars>
      </dgm:prSet>
      <dgm:spPr/>
      <dgm:t>
        <a:bodyPr/>
        <a:lstStyle/>
        <a:p>
          <a:endParaRPr lang="en-US"/>
        </a:p>
      </dgm:t>
    </dgm:pt>
    <dgm:pt modelId="{CA1E11B9-F98B-44C1-B695-084FBE461D83}" type="pres">
      <dgm:prSet presAssocID="{29DFB7DF-189F-4B0A-8715-48F02923FD5B}" presName="sibTransFirstNode" presStyleLbl="bgShp" presStyleIdx="0" presStyleCnt="1"/>
      <dgm:spPr/>
      <dgm:t>
        <a:bodyPr/>
        <a:lstStyle/>
        <a:p>
          <a:endParaRPr lang="en-US"/>
        </a:p>
      </dgm:t>
    </dgm:pt>
    <dgm:pt modelId="{C23F08D8-10D0-4FC5-B5DE-CA740B5C2F23}" type="pres">
      <dgm:prSet presAssocID="{C14B5A4F-09C4-4DDA-86B5-C3CD7610255C}" presName="nodeFollowingNodes" presStyleLbl="node1" presStyleIdx="1" presStyleCnt="8">
        <dgm:presLayoutVars>
          <dgm:bulletEnabled val="1"/>
        </dgm:presLayoutVars>
      </dgm:prSet>
      <dgm:spPr/>
      <dgm:t>
        <a:bodyPr/>
        <a:lstStyle/>
        <a:p>
          <a:endParaRPr lang="en-US"/>
        </a:p>
      </dgm:t>
    </dgm:pt>
    <dgm:pt modelId="{2E288CD6-C294-46FD-ABCB-BB21A3F40255}" type="pres">
      <dgm:prSet presAssocID="{DC2329B1-9CF2-457D-B0DB-314AA18162C0}" presName="nodeFollowingNodes" presStyleLbl="node1" presStyleIdx="2" presStyleCnt="8" custAng="0">
        <dgm:presLayoutVars>
          <dgm:bulletEnabled val="1"/>
        </dgm:presLayoutVars>
      </dgm:prSet>
      <dgm:spPr/>
      <dgm:t>
        <a:bodyPr/>
        <a:lstStyle/>
        <a:p>
          <a:endParaRPr lang="en-US"/>
        </a:p>
      </dgm:t>
    </dgm:pt>
    <dgm:pt modelId="{85021534-A9B5-400A-B03F-3F5A80D97709}" type="pres">
      <dgm:prSet presAssocID="{ED74FBF0-CEE5-411C-86E2-BE97966F5A91}" presName="nodeFollowingNodes" presStyleLbl="node1" presStyleIdx="3" presStyleCnt="8">
        <dgm:presLayoutVars>
          <dgm:bulletEnabled val="1"/>
        </dgm:presLayoutVars>
      </dgm:prSet>
      <dgm:spPr/>
      <dgm:t>
        <a:bodyPr/>
        <a:lstStyle/>
        <a:p>
          <a:endParaRPr lang="en-US"/>
        </a:p>
      </dgm:t>
    </dgm:pt>
    <dgm:pt modelId="{6D544F75-91EB-4B84-97AC-E74322668F18}" type="pres">
      <dgm:prSet presAssocID="{E99A557E-E866-4E96-BEE7-7AC0A67C1869}" presName="nodeFollowingNodes" presStyleLbl="node1" presStyleIdx="4" presStyleCnt="8">
        <dgm:presLayoutVars>
          <dgm:bulletEnabled val="1"/>
        </dgm:presLayoutVars>
      </dgm:prSet>
      <dgm:spPr/>
      <dgm:t>
        <a:bodyPr/>
        <a:lstStyle/>
        <a:p>
          <a:endParaRPr lang="en-US"/>
        </a:p>
      </dgm:t>
    </dgm:pt>
    <dgm:pt modelId="{EDA5755A-633A-4C56-95F9-6659CDDDD5FE}" type="pres">
      <dgm:prSet presAssocID="{72D84FE1-AFF7-47A7-9F22-926C2542B33E}" presName="nodeFollowingNodes" presStyleLbl="node1" presStyleIdx="5" presStyleCnt="8">
        <dgm:presLayoutVars>
          <dgm:bulletEnabled val="1"/>
        </dgm:presLayoutVars>
      </dgm:prSet>
      <dgm:spPr/>
      <dgm:t>
        <a:bodyPr/>
        <a:lstStyle/>
        <a:p>
          <a:endParaRPr lang="en-US"/>
        </a:p>
      </dgm:t>
    </dgm:pt>
    <dgm:pt modelId="{F71251A2-7302-4C49-B0CD-AF3965A1D37E}" type="pres">
      <dgm:prSet presAssocID="{F19DC5EB-9FC5-4764-85C3-30AF86D551AB}" presName="nodeFollowingNodes" presStyleLbl="node1" presStyleIdx="6" presStyleCnt="8">
        <dgm:presLayoutVars>
          <dgm:bulletEnabled val="1"/>
        </dgm:presLayoutVars>
      </dgm:prSet>
      <dgm:spPr/>
      <dgm:t>
        <a:bodyPr/>
        <a:lstStyle/>
        <a:p>
          <a:endParaRPr lang="en-US"/>
        </a:p>
      </dgm:t>
    </dgm:pt>
    <dgm:pt modelId="{7CBB30E0-460D-460B-BD65-BC8B1F20E106}" type="pres">
      <dgm:prSet presAssocID="{AC1399C0-6FF3-4975-927F-42815B1BA1EB}" presName="nodeFollowingNodes" presStyleLbl="node1" presStyleIdx="7" presStyleCnt="8">
        <dgm:presLayoutVars>
          <dgm:bulletEnabled val="1"/>
        </dgm:presLayoutVars>
      </dgm:prSet>
      <dgm:spPr/>
      <dgm:t>
        <a:bodyPr/>
        <a:lstStyle/>
        <a:p>
          <a:endParaRPr lang="en-US"/>
        </a:p>
      </dgm:t>
    </dgm:pt>
  </dgm:ptLst>
  <dgm:cxnLst>
    <dgm:cxn modelId="{FB4DB8D4-D469-469E-AB4E-9E08EDE5945C}" type="presOf" srcId="{F19DC5EB-9FC5-4764-85C3-30AF86D551AB}" destId="{F71251A2-7302-4C49-B0CD-AF3965A1D37E}" srcOrd="0" destOrd="0" presId="urn:microsoft.com/office/officeart/2005/8/layout/cycle3"/>
    <dgm:cxn modelId="{88F8B447-B03B-47A0-8B3C-F071D5D10E2C}" srcId="{A566E0B9-65DD-4C61-B1BB-9F2B169A4D38}" destId="{A7959E0D-6C9C-4118-B235-FBB858BEE124}" srcOrd="0" destOrd="0" parTransId="{7B2FEB2F-641D-49E9-B71B-256D8225AF6D}" sibTransId="{29DFB7DF-189F-4B0A-8715-48F02923FD5B}"/>
    <dgm:cxn modelId="{38024504-7D71-4385-8404-689B83397F05}" type="presOf" srcId="{A566E0B9-65DD-4C61-B1BB-9F2B169A4D38}" destId="{9528930C-1370-49AC-A412-B97595BCEC01}" srcOrd="0" destOrd="0" presId="urn:microsoft.com/office/officeart/2005/8/layout/cycle3"/>
    <dgm:cxn modelId="{7057A59D-A680-4929-9275-C7883D17B1E2}" srcId="{A566E0B9-65DD-4C61-B1BB-9F2B169A4D38}" destId="{E99A557E-E866-4E96-BEE7-7AC0A67C1869}" srcOrd="4" destOrd="0" parTransId="{6D3545DC-B1DD-46DC-9047-8B40D536BB98}" sibTransId="{954C0462-FA94-45BC-BF6C-3F7529CFB146}"/>
    <dgm:cxn modelId="{6D5B91AE-9FF1-4108-825D-A3A388EEC0F4}" srcId="{A566E0B9-65DD-4C61-B1BB-9F2B169A4D38}" destId="{DC2329B1-9CF2-457D-B0DB-314AA18162C0}" srcOrd="2" destOrd="0" parTransId="{427FB731-642B-4544-BD17-5480669F4302}" sibTransId="{6C08FC07-B6E8-4358-966B-61178F132BDB}"/>
    <dgm:cxn modelId="{27304017-ACB5-4CC4-8C69-67E59641B34E}" type="presOf" srcId="{29DFB7DF-189F-4B0A-8715-48F02923FD5B}" destId="{CA1E11B9-F98B-44C1-B695-084FBE461D83}" srcOrd="0" destOrd="0" presId="urn:microsoft.com/office/officeart/2005/8/layout/cycle3"/>
    <dgm:cxn modelId="{7E48853D-8F1D-4233-ADF5-6EA99E39A9EB}" type="presOf" srcId="{C14B5A4F-09C4-4DDA-86B5-C3CD7610255C}" destId="{C23F08D8-10D0-4FC5-B5DE-CA740B5C2F23}" srcOrd="0" destOrd="0" presId="urn:microsoft.com/office/officeart/2005/8/layout/cycle3"/>
    <dgm:cxn modelId="{6B1B00A0-1622-4144-B05D-70CEB59F9B3C}" type="presOf" srcId="{72D84FE1-AFF7-47A7-9F22-926C2542B33E}" destId="{EDA5755A-633A-4C56-95F9-6659CDDDD5FE}" srcOrd="0" destOrd="0" presId="urn:microsoft.com/office/officeart/2005/8/layout/cycle3"/>
    <dgm:cxn modelId="{9A969AF9-CAC7-49F3-AF0B-ABD40C05E0CE}" srcId="{A566E0B9-65DD-4C61-B1BB-9F2B169A4D38}" destId="{ED74FBF0-CEE5-411C-86E2-BE97966F5A91}" srcOrd="3" destOrd="0" parTransId="{64B8B3E4-83E7-4467-BCC8-A4134C93E84E}" sibTransId="{8A8DAE8A-6A6A-4197-B83A-C5B81F177657}"/>
    <dgm:cxn modelId="{AE84D725-AC6E-4BE3-8EED-B4B40F7C4B2B}" type="presOf" srcId="{A7959E0D-6C9C-4118-B235-FBB858BEE124}" destId="{C5EC33A2-796D-4A98-B8A0-C1CFA7C788BD}" srcOrd="0" destOrd="0" presId="urn:microsoft.com/office/officeart/2005/8/layout/cycle3"/>
    <dgm:cxn modelId="{40CF2035-CAFD-4458-8104-564953A73A20}" srcId="{A566E0B9-65DD-4C61-B1BB-9F2B169A4D38}" destId="{F19DC5EB-9FC5-4764-85C3-30AF86D551AB}" srcOrd="6" destOrd="0" parTransId="{6C011B29-2612-4875-9E50-CA3C5436077A}" sibTransId="{DEE2A324-A15E-49D9-A229-77C954EB22B6}"/>
    <dgm:cxn modelId="{68AD54D5-49CC-45BB-817C-3B05E40A396B}" srcId="{A566E0B9-65DD-4C61-B1BB-9F2B169A4D38}" destId="{C14B5A4F-09C4-4DDA-86B5-C3CD7610255C}" srcOrd="1" destOrd="0" parTransId="{863B937B-4D80-41DB-ACEA-5634D6ED41A6}" sibTransId="{CB6919C2-DA99-401D-87AB-5A9330A2C5B8}"/>
    <dgm:cxn modelId="{DB88820B-B714-423F-9CB2-1CCACC38A527}" srcId="{A566E0B9-65DD-4C61-B1BB-9F2B169A4D38}" destId="{72D84FE1-AFF7-47A7-9F22-926C2542B33E}" srcOrd="5" destOrd="0" parTransId="{4E192C3A-2FAA-4A3B-A52D-D721C6AD4243}" sibTransId="{AD42E46C-164A-4D8C-A60A-57EF3050A74D}"/>
    <dgm:cxn modelId="{EAAD4E0A-B7AB-4912-9319-EF3479410BE1}" type="presOf" srcId="{E99A557E-E866-4E96-BEE7-7AC0A67C1869}" destId="{6D544F75-91EB-4B84-97AC-E74322668F18}" srcOrd="0" destOrd="0" presId="urn:microsoft.com/office/officeart/2005/8/layout/cycle3"/>
    <dgm:cxn modelId="{FAAD2FA5-C794-4C09-927F-B9698E7DB493}" type="presOf" srcId="{AC1399C0-6FF3-4975-927F-42815B1BA1EB}" destId="{7CBB30E0-460D-460B-BD65-BC8B1F20E106}" srcOrd="0" destOrd="0" presId="urn:microsoft.com/office/officeart/2005/8/layout/cycle3"/>
    <dgm:cxn modelId="{58F714E0-28E3-4CF1-8E28-74AC377BFA19}" srcId="{A566E0B9-65DD-4C61-B1BB-9F2B169A4D38}" destId="{AC1399C0-6FF3-4975-927F-42815B1BA1EB}" srcOrd="7" destOrd="0" parTransId="{DEEFD116-2F3C-4693-9A1B-1C349F195DCD}" sibTransId="{F076F30E-E23E-4338-B221-F38D4EADB8D9}"/>
    <dgm:cxn modelId="{C5D65BD4-6B3E-416D-B3F0-10C189681E63}" type="presOf" srcId="{ED74FBF0-CEE5-411C-86E2-BE97966F5A91}" destId="{85021534-A9B5-400A-B03F-3F5A80D97709}" srcOrd="0" destOrd="0" presId="urn:microsoft.com/office/officeart/2005/8/layout/cycle3"/>
    <dgm:cxn modelId="{A0E5D70C-89C6-4485-90DC-BFCD2F86958F}" type="presOf" srcId="{DC2329B1-9CF2-457D-B0DB-314AA18162C0}" destId="{2E288CD6-C294-46FD-ABCB-BB21A3F40255}" srcOrd="0" destOrd="0" presId="urn:microsoft.com/office/officeart/2005/8/layout/cycle3"/>
    <dgm:cxn modelId="{71542B29-8575-4195-BED7-D36289E1CCD4}" type="presParOf" srcId="{9528930C-1370-49AC-A412-B97595BCEC01}" destId="{3281BCC8-5287-4B7F-944A-5D537604AEFF}" srcOrd="0" destOrd="0" presId="urn:microsoft.com/office/officeart/2005/8/layout/cycle3"/>
    <dgm:cxn modelId="{3C2741AB-2A2F-4567-8A84-831E63A0E9D3}" type="presParOf" srcId="{3281BCC8-5287-4B7F-944A-5D537604AEFF}" destId="{C5EC33A2-796D-4A98-B8A0-C1CFA7C788BD}" srcOrd="0" destOrd="0" presId="urn:microsoft.com/office/officeart/2005/8/layout/cycle3"/>
    <dgm:cxn modelId="{8F0C6DAC-89FD-4E4C-B820-9E1CEAE676E4}" type="presParOf" srcId="{3281BCC8-5287-4B7F-944A-5D537604AEFF}" destId="{CA1E11B9-F98B-44C1-B695-084FBE461D83}" srcOrd="1" destOrd="0" presId="urn:microsoft.com/office/officeart/2005/8/layout/cycle3"/>
    <dgm:cxn modelId="{2B36FCBE-D658-4D5D-9A26-2F78B96D2E40}" type="presParOf" srcId="{3281BCC8-5287-4B7F-944A-5D537604AEFF}" destId="{C23F08D8-10D0-4FC5-B5DE-CA740B5C2F23}" srcOrd="2" destOrd="0" presId="urn:microsoft.com/office/officeart/2005/8/layout/cycle3"/>
    <dgm:cxn modelId="{8515232D-D974-4278-8186-D8036C1188B3}" type="presParOf" srcId="{3281BCC8-5287-4B7F-944A-5D537604AEFF}" destId="{2E288CD6-C294-46FD-ABCB-BB21A3F40255}" srcOrd="3" destOrd="0" presId="urn:microsoft.com/office/officeart/2005/8/layout/cycle3"/>
    <dgm:cxn modelId="{B71A078A-7887-4533-910D-121B42C39E70}" type="presParOf" srcId="{3281BCC8-5287-4B7F-944A-5D537604AEFF}" destId="{85021534-A9B5-400A-B03F-3F5A80D97709}" srcOrd="4" destOrd="0" presId="urn:microsoft.com/office/officeart/2005/8/layout/cycle3"/>
    <dgm:cxn modelId="{15AC50AF-B4E4-426A-A61E-809462BCF9D2}" type="presParOf" srcId="{3281BCC8-5287-4B7F-944A-5D537604AEFF}" destId="{6D544F75-91EB-4B84-97AC-E74322668F18}" srcOrd="5" destOrd="0" presId="urn:microsoft.com/office/officeart/2005/8/layout/cycle3"/>
    <dgm:cxn modelId="{51CFF4B0-0DFC-422D-973B-AB968F742E25}" type="presParOf" srcId="{3281BCC8-5287-4B7F-944A-5D537604AEFF}" destId="{EDA5755A-633A-4C56-95F9-6659CDDDD5FE}" srcOrd="6" destOrd="0" presId="urn:microsoft.com/office/officeart/2005/8/layout/cycle3"/>
    <dgm:cxn modelId="{5FF1C223-1FF0-495E-AEB0-1321CE836B13}" type="presParOf" srcId="{3281BCC8-5287-4B7F-944A-5D537604AEFF}" destId="{F71251A2-7302-4C49-B0CD-AF3965A1D37E}" srcOrd="7" destOrd="0" presId="urn:microsoft.com/office/officeart/2005/8/layout/cycle3"/>
    <dgm:cxn modelId="{326C0A9F-40E1-4C66-8E59-53B95D28B397}" type="presParOf" srcId="{3281BCC8-5287-4B7F-944A-5D537604AEFF}" destId="{7CBB30E0-460D-460B-BD65-BC8B1F20E106}"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tx2">
            <a:lumMod val="40000"/>
            <a:lumOff val="60000"/>
          </a:schemeClr>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tx2">
            <a:lumMod val="40000"/>
            <a:lumOff val="60000"/>
          </a:schemeClr>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tx2">
            <a:lumMod val="40000"/>
            <a:lumOff val="60000"/>
          </a:schemeClr>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accent4"/>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tx2">
            <a:lumMod val="40000"/>
            <a:lumOff val="60000"/>
          </a:schemeClr>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tx2">
            <a:lumMod val="40000"/>
            <a:lumOff val="60000"/>
          </a:schemeClr>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tx2">
            <a:lumMod val="40000"/>
            <a:lumOff val="60000"/>
          </a:schemeClr>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88F8B447-B03B-47A0-8B3C-F071D5D10E2C}" srcId="{A566E0B9-65DD-4C61-B1BB-9F2B169A4D38}" destId="{A7959E0D-6C9C-4118-B235-FBB858BEE124}" srcOrd="0" destOrd="0" parTransId="{7B2FEB2F-641D-49E9-B71B-256D8225AF6D}" sibTransId="{29DFB7DF-189F-4B0A-8715-48F02923FD5B}"/>
    <dgm:cxn modelId="{40CF2035-CAFD-4458-8104-564953A73A20}" srcId="{A566E0B9-65DD-4C61-B1BB-9F2B169A4D38}" destId="{F19DC5EB-9FC5-4764-85C3-30AF86D551AB}" srcOrd="6" destOrd="0" parTransId="{6C011B29-2612-4875-9E50-CA3C5436077A}" sibTransId="{DEE2A324-A15E-49D9-A229-77C954EB22B6}"/>
    <dgm:cxn modelId="{DB88820B-B714-423F-9CB2-1CCACC38A527}" srcId="{A566E0B9-65DD-4C61-B1BB-9F2B169A4D38}" destId="{72D84FE1-AFF7-47A7-9F22-926C2542B33E}" srcOrd="5" destOrd="0" parTransId="{4E192C3A-2FAA-4A3B-A52D-D721C6AD4243}" sibTransId="{AD42E46C-164A-4D8C-A60A-57EF3050A74D}"/>
    <dgm:cxn modelId="{7057A59D-A680-4929-9275-C7883D17B1E2}" srcId="{A566E0B9-65DD-4C61-B1BB-9F2B169A4D38}" destId="{E99A557E-E866-4E96-BEE7-7AC0A67C1869}" srcOrd="4" destOrd="0" parTransId="{6D3545DC-B1DD-46DC-9047-8B40D536BB98}" sibTransId="{954C0462-FA94-45BC-BF6C-3F7529CFB146}"/>
    <dgm:cxn modelId="{6B9FD231-A4F8-BA4B-B4FA-5C5587EA712A}" type="presOf" srcId="{A7959E0D-6C9C-4118-B235-FBB858BEE124}" destId="{630BCEBD-EDFD-4586-9AC5-1468E6F87282}" srcOrd="0" destOrd="0" presId="urn:microsoft.com/office/officeart/2005/8/layout/hChevron3"/>
    <dgm:cxn modelId="{99CB95A3-C900-4847-8B02-94C28B61FCBD}" type="presOf" srcId="{C14B5A4F-09C4-4DDA-86B5-C3CD7610255C}" destId="{FF7BAD06-938D-4835-BBE2-8917A0A4C8C3}" srcOrd="0" destOrd="0" presId="urn:microsoft.com/office/officeart/2005/8/layout/hChevron3"/>
    <dgm:cxn modelId="{5DF8E257-54DD-9847-AB7F-E831B3608916}" type="presOf" srcId="{ED74FBF0-CEE5-411C-86E2-BE97966F5A91}" destId="{167041DD-69FC-409D-9042-FA7800616148}" srcOrd="0" destOrd="0" presId="urn:microsoft.com/office/officeart/2005/8/layout/hChevron3"/>
    <dgm:cxn modelId="{957A3430-B491-8249-82C9-D4E2CFCDB79A}" type="presOf" srcId="{F19DC5EB-9FC5-4764-85C3-30AF86D551AB}" destId="{8CA13390-8D76-4390-A1CA-D7D39DA75DE3}" srcOrd="0" destOrd="0" presId="urn:microsoft.com/office/officeart/2005/8/layout/hChevron3"/>
    <dgm:cxn modelId="{F0FB7027-7680-6D45-9A4D-E860EFF7E520}" type="presOf" srcId="{A566E0B9-65DD-4C61-B1BB-9F2B169A4D38}" destId="{850B154A-8CCF-4ABD-9409-85BCEB28F21A}" srcOrd="0" destOrd="0" presId="urn:microsoft.com/office/officeart/2005/8/layout/hChevron3"/>
    <dgm:cxn modelId="{711B007E-DE83-FC44-AEC0-2ABC63D1EDAF}" type="presOf" srcId="{AC1399C0-6FF3-4975-927F-42815B1BA1EB}" destId="{74CA1D0D-F7E5-40A4-8072-6C93AF1A2940}" srcOrd="0" destOrd="0" presId="urn:microsoft.com/office/officeart/2005/8/layout/hChevron3"/>
    <dgm:cxn modelId="{6D5B91AE-9FF1-4108-825D-A3A388EEC0F4}" srcId="{A566E0B9-65DD-4C61-B1BB-9F2B169A4D38}" destId="{DC2329B1-9CF2-457D-B0DB-314AA18162C0}" srcOrd="2" destOrd="0" parTransId="{427FB731-642B-4544-BD17-5480669F4302}" sibTransId="{6C08FC07-B6E8-4358-966B-61178F132BDB}"/>
    <dgm:cxn modelId="{E1EEEEE5-DC9E-4344-BA80-182824FF5CC1}" type="presOf" srcId="{DC2329B1-9CF2-457D-B0DB-314AA18162C0}" destId="{B8258A6E-047D-4F1B-810A-E651C4CE376C}" srcOrd="0" destOrd="0" presId="urn:microsoft.com/office/officeart/2005/8/layout/hChevron3"/>
    <dgm:cxn modelId="{843079BE-B12E-A747-B88F-781BBDEE427A}" type="presOf" srcId="{72D84FE1-AFF7-47A7-9F22-926C2542B33E}" destId="{BF423DF6-6EE3-4FB9-99C3-0253370A7D6C}" srcOrd="0" destOrd="0" presId="urn:microsoft.com/office/officeart/2005/8/layout/hChevron3"/>
    <dgm:cxn modelId="{68AD54D5-49CC-45BB-817C-3B05E40A396B}" srcId="{A566E0B9-65DD-4C61-B1BB-9F2B169A4D38}" destId="{C14B5A4F-09C4-4DDA-86B5-C3CD7610255C}" srcOrd="1" destOrd="0" parTransId="{863B937B-4D80-41DB-ACEA-5634D6ED41A6}" sibTransId="{CB6919C2-DA99-401D-87AB-5A9330A2C5B8}"/>
    <dgm:cxn modelId="{B40FEE54-30B6-9441-A8B8-774FA535BF0C}" type="presOf" srcId="{E99A557E-E866-4E96-BEE7-7AC0A67C1869}" destId="{A24C4318-0463-43F0-92DF-CFE994C6261D}" srcOrd="0" destOrd="0" presId="urn:microsoft.com/office/officeart/2005/8/layout/hChevron3"/>
    <dgm:cxn modelId="{58F714E0-28E3-4CF1-8E28-74AC377BFA19}" srcId="{A566E0B9-65DD-4C61-B1BB-9F2B169A4D38}" destId="{AC1399C0-6FF3-4975-927F-42815B1BA1EB}" srcOrd="7" destOrd="0" parTransId="{DEEFD116-2F3C-4693-9A1B-1C349F195DCD}" sibTransId="{F076F30E-E23E-4338-B221-F38D4EADB8D9}"/>
    <dgm:cxn modelId="{9A969AF9-CAC7-49F3-AF0B-ABD40C05E0CE}" srcId="{A566E0B9-65DD-4C61-B1BB-9F2B169A4D38}" destId="{ED74FBF0-CEE5-411C-86E2-BE97966F5A91}" srcOrd="3" destOrd="0" parTransId="{64B8B3E4-83E7-4467-BCC8-A4134C93E84E}" sibTransId="{8A8DAE8A-6A6A-4197-B83A-C5B81F177657}"/>
    <dgm:cxn modelId="{66A9C9D1-F75D-E042-8B37-F745AED93539}" type="presParOf" srcId="{850B154A-8CCF-4ABD-9409-85BCEB28F21A}" destId="{630BCEBD-EDFD-4586-9AC5-1468E6F87282}" srcOrd="0" destOrd="0" presId="urn:microsoft.com/office/officeart/2005/8/layout/hChevron3"/>
    <dgm:cxn modelId="{065F2D2C-3A9A-7742-8A20-EAEBBBE9FF46}" type="presParOf" srcId="{850B154A-8CCF-4ABD-9409-85BCEB28F21A}" destId="{6B4F7C7C-9516-4382-8662-4CC09D1CD859}" srcOrd="1" destOrd="0" presId="urn:microsoft.com/office/officeart/2005/8/layout/hChevron3"/>
    <dgm:cxn modelId="{108201BB-AD5B-7649-AB70-BA01146BCCF3}" type="presParOf" srcId="{850B154A-8CCF-4ABD-9409-85BCEB28F21A}" destId="{FF7BAD06-938D-4835-BBE2-8917A0A4C8C3}" srcOrd="2" destOrd="0" presId="urn:microsoft.com/office/officeart/2005/8/layout/hChevron3"/>
    <dgm:cxn modelId="{5DF5D758-CE45-9148-8091-4DC8A665901E}" type="presParOf" srcId="{850B154A-8CCF-4ABD-9409-85BCEB28F21A}" destId="{9BE9CA6A-84CF-47E4-B27C-46D8843983BD}" srcOrd="3" destOrd="0" presId="urn:microsoft.com/office/officeart/2005/8/layout/hChevron3"/>
    <dgm:cxn modelId="{7D9F4751-7F4F-CC4A-9296-C102C2E762D5}" type="presParOf" srcId="{850B154A-8CCF-4ABD-9409-85BCEB28F21A}" destId="{B8258A6E-047D-4F1B-810A-E651C4CE376C}" srcOrd="4" destOrd="0" presId="urn:microsoft.com/office/officeart/2005/8/layout/hChevron3"/>
    <dgm:cxn modelId="{4F34D608-1962-024E-8979-B242D0FE038A}" type="presParOf" srcId="{850B154A-8CCF-4ABD-9409-85BCEB28F21A}" destId="{9C2CFEE9-C3DD-4D63-88E5-0CFEDE7DA326}" srcOrd="5" destOrd="0" presId="urn:microsoft.com/office/officeart/2005/8/layout/hChevron3"/>
    <dgm:cxn modelId="{D2098C52-5B0F-294A-ADBE-B816754E1ED9}" type="presParOf" srcId="{850B154A-8CCF-4ABD-9409-85BCEB28F21A}" destId="{167041DD-69FC-409D-9042-FA7800616148}" srcOrd="6" destOrd="0" presId="urn:microsoft.com/office/officeart/2005/8/layout/hChevron3"/>
    <dgm:cxn modelId="{080F8244-8CD6-BC48-9337-1A48842DA674}" type="presParOf" srcId="{850B154A-8CCF-4ABD-9409-85BCEB28F21A}" destId="{3A332ECE-5F6F-4FB5-98CD-60B8FF73489E}" srcOrd="7" destOrd="0" presId="urn:microsoft.com/office/officeart/2005/8/layout/hChevron3"/>
    <dgm:cxn modelId="{44CE96C9-C956-A646-B400-DD5CE3532D08}" type="presParOf" srcId="{850B154A-8CCF-4ABD-9409-85BCEB28F21A}" destId="{A24C4318-0463-43F0-92DF-CFE994C6261D}" srcOrd="8" destOrd="0" presId="urn:microsoft.com/office/officeart/2005/8/layout/hChevron3"/>
    <dgm:cxn modelId="{D027E0FC-0842-524D-A412-6FEF009996AB}" type="presParOf" srcId="{850B154A-8CCF-4ABD-9409-85BCEB28F21A}" destId="{488EB893-EA87-44B5-ABD4-7E6D492E482A}" srcOrd="9" destOrd="0" presId="urn:microsoft.com/office/officeart/2005/8/layout/hChevron3"/>
    <dgm:cxn modelId="{287AB9F8-3E5E-8141-B6C4-1B94D8BEAE03}" type="presParOf" srcId="{850B154A-8CCF-4ABD-9409-85BCEB28F21A}" destId="{BF423DF6-6EE3-4FB9-99C3-0253370A7D6C}" srcOrd="10" destOrd="0" presId="urn:microsoft.com/office/officeart/2005/8/layout/hChevron3"/>
    <dgm:cxn modelId="{77643A8E-DA06-9049-A1BE-5B41F836D7F8}" type="presParOf" srcId="{850B154A-8CCF-4ABD-9409-85BCEB28F21A}" destId="{301561E7-1D8F-4C8C-A07C-C922D8C75E09}" srcOrd="11" destOrd="0" presId="urn:microsoft.com/office/officeart/2005/8/layout/hChevron3"/>
    <dgm:cxn modelId="{C3C2F815-7BED-7144-B460-53D1361B861D}" type="presParOf" srcId="{850B154A-8CCF-4ABD-9409-85BCEB28F21A}" destId="{8CA13390-8D76-4390-A1CA-D7D39DA75DE3}" srcOrd="12" destOrd="0" presId="urn:microsoft.com/office/officeart/2005/8/layout/hChevron3"/>
    <dgm:cxn modelId="{1B43541B-AC0D-1C4C-9C67-CFDFFC621FA4}" type="presParOf" srcId="{850B154A-8CCF-4ABD-9409-85BCEB28F21A}" destId="{82005063-06EF-4150-85A8-40FDAA2739DF}" srcOrd="13" destOrd="0" presId="urn:microsoft.com/office/officeart/2005/8/layout/hChevron3"/>
    <dgm:cxn modelId="{09CC7832-3269-0C4E-AB73-D722187D9D87}"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tx2">
            <a:lumMod val="40000"/>
            <a:lumOff val="60000"/>
          </a:schemeClr>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tx2">
            <a:lumMod val="40000"/>
            <a:lumOff val="60000"/>
          </a:schemeClr>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tx2">
            <a:lumMod val="40000"/>
            <a:lumOff val="60000"/>
          </a:schemeClr>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tx2">
            <a:lumMod val="40000"/>
            <a:lumOff val="60000"/>
          </a:schemeClr>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accent4"/>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tx2">
            <a:lumMod val="40000"/>
            <a:lumOff val="60000"/>
          </a:schemeClr>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tx2">
            <a:lumMod val="40000"/>
            <a:lumOff val="60000"/>
          </a:schemeClr>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88F8B447-B03B-47A0-8B3C-F071D5D10E2C}" srcId="{A566E0B9-65DD-4C61-B1BB-9F2B169A4D38}" destId="{A7959E0D-6C9C-4118-B235-FBB858BEE124}" srcOrd="0" destOrd="0" parTransId="{7B2FEB2F-641D-49E9-B71B-256D8225AF6D}" sibTransId="{29DFB7DF-189F-4B0A-8715-48F02923FD5B}"/>
    <dgm:cxn modelId="{40CF2035-CAFD-4458-8104-564953A73A20}" srcId="{A566E0B9-65DD-4C61-B1BB-9F2B169A4D38}" destId="{F19DC5EB-9FC5-4764-85C3-30AF86D551AB}" srcOrd="6" destOrd="0" parTransId="{6C011B29-2612-4875-9E50-CA3C5436077A}" sibTransId="{DEE2A324-A15E-49D9-A229-77C954EB22B6}"/>
    <dgm:cxn modelId="{DB88820B-B714-423F-9CB2-1CCACC38A527}" srcId="{A566E0B9-65DD-4C61-B1BB-9F2B169A4D38}" destId="{72D84FE1-AFF7-47A7-9F22-926C2542B33E}" srcOrd="5" destOrd="0" parTransId="{4E192C3A-2FAA-4A3B-A52D-D721C6AD4243}" sibTransId="{AD42E46C-164A-4D8C-A60A-57EF3050A74D}"/>
    <dgm:cxn modelId="{9113436D-1394-0843-A842-8397054BE127}" type="presOf" srcId="{C14B5A4F-09C4-4DDA-86B5-C3CD7610255C}" destId="{FF7BAD06-938D-4835-BBE2-8917A0A4C8C3}" srcOrd="0" destOrd="0" presId="urn:microsoft.com/office/officeart/2005/8/layout/hChevron3"/>
    <dgm:cxn modelId="{7057A59D-A680-4929-9275-C7883D17B1E2}" srcId="{A566E0B9-65DD-4C61-B1BB-9F2B169A4D38}" destId="{E99A557E-E866-4E96-BEE7-7AC0A67C1869}" srcOrd="4" destOrd="0" parTransId="{6D3545DC-B1DD-46DC-9047-8B40D536BB98}" sibTransId="{954C0462-FA94-45BC-BF6C-3F7529CFB146}"/>
    <dgm:cxn modelId="{C7629634-87DE-2844-BBF9-021D3F97278E}" type="presOf" srcId="{72D84FE1-AFF7-47A7-9F22-926C2542B33E}" destId="{BF423DF6-6EE3-4FB9-99C3-0253370A7D6C}" srcOrd="0" destOrd="0" presId="urn:microsoft.com/office/officeart/2005/8/layout/hChevron3"/>
    <dgm:cxn modelId="{7CD249BA-8A3D-1643-8120-DD9C6560C010}" type="presOf" srcId="{A566E0B9-65DD-4C61-B1BB-9F2B169A4D38}" destId="{850B154A-8CCF-4ABD-9409-85BCEB28F21A}" srcOrd="0" destOrd="0" presId="urn:microsoft.com/office/officeart/2005/8/layout/hChevron3"/>
    <dgm:cxn modelId="{727AC91C-9D99-F64E-9654-9A83A2262FE2}" type="presOf" srcId="{F19DC5EB-9FC5-4764-85C3-30AF86D551AB}" destId="{8CA13390-8D76-4390-A1CA-D7D39DA75DE3}" srcOrd="0" destOrd="0" presId="urn:microsoft.com/office/officeart/2005/8/layout/hChevron3"/>
    <dgm:cxn modelId="{FF130714-625E-784C-B4A5-4037F2368505}" type="presOf" srcId="{DC2329B1-9CF2-457D-B0DB-314AA18162C0}" destId="{B8258A6E-047D-4F1B-810A-E651C4CE376C}" srcOrd="0" destOrd="0" presId="urn:microsoft.com/office/officeart/2005/8/layout/hChevron3"/>
    <dgm:cxn modelId="{6D5B91AE-9FF1-4108-825D-A3A388EEC0F4}" srcId="{A566E0B9-65DD-4C61-B1BB-9F2B169A4D38}" destId="{DC2329B1-9CF2-457D-B0DB-314AA18162C0}" srcOrd="2" destOrd="0" parTransId="{427FB731-642B-4544-BD17-5480669F4302}" sibTransId="{6C08FC07-B6E8-4358-966B-61178F132BDB}"/>
    <dgm:cxn modelId="{7866E433-6CAC-C849-B31F-BB31D4F030AE}" type="presOf" srcId="{A7959E0D-6C9C-4118-B235-FBB858BEE124}" destId="{630BCEBD-EDFD-4586-9AC5-1468E6F87282}" srcOrd="0" destOrd="0" presId="urn:microsoft.com/office/officeart/2005/8/layout/hChevron3"/>
    <dgm:cxn modelId="{68AD54D5-49CC-45BB-817C-3B05E40A396B}" srcId="{A566E0B9-65DD-4C61-B1BB-9F2B169A4D38}" destId="{C14B5A4F-09C4-4DDA-86B5-C3CD7610255C}" srcOrd="1" destOrd="0" parTransId="{863B937B-4D80-41DB-ACEA-5634D6ED41A6}" sibTransId="{CB6919C2-DA99-401D-87AB-5A9330A2C5B8}"/>
    <dgm:cxn modelId="{38BB691E-90CA-2142-90E3-4AF86C07FD05}" type="presOf" srcId="{ED74FBF0-CEE5-411C-86E2-BE97966F5A91}" destId="{167041DD-69FC-409D-9042-FA7800616148}" srcOrd="0" destOrd="0" presId="urn:microsoft.com/office/officeart/2005/8/layout/hChevron3"/>
    <dgm:cxn modelId="{DAB6767E-0D9D-CC48-819F-CB47C83E8FC6}" type="presOf" srcId="{AC1399C0-6FF3-4975-927F-42815B1BA1EB}" destId="{74CA1D0D-F7E5-40A4-8072-6C93AF1A2940}" srcOrd="0" destOrd="0" presId="urn:microsoft.com/office/officeart/2005/8/layout/hChevron3"/>
    <dgm:cxn modelId="{53AC34F6-A83B-1241-B441-4A3CAB152FB4}" type="presOf" srcId="{E99A557E-E866-4E96-BEE7-7AC0A67C1869}" destId="{A24C4318-0463-43F0-92DF-CFE994C6261D}" srcOrd="0" destOrd="0" presId="urn:microsoft.com/office/officeart/2005/8/layout/hChevron3"/>
    <dgm:cxn modelId="{58F714E0-28E3-4CF1-8E28-74AC377BFA19}" srcId="{A566E0B9-65DD-4C61-B1BB-9F2B169A4D38}" destId="{AC1399C0-6FF3-4975-927F-42815B1BA1EB}" srcOrd="7" destOrd="0" parTransId="{DEEFD116-2F3C-4693-9A1B-1C349F195DCD}" sibTransId="{F076F30E-E23E-4338-B221-F38D4EADB8D9}"/>
    <dgm:cxn modelId="{9A969AF9-CAC7-49F3-AF0B-ABD40C05E0CE}" srcId="{A566E0B9-65DD-4C61-B1BB-9F2B169A4D38}" destId="{ED74FBF0-CEE5-411C-86E2-BE97966F5A91}" srcOrd="3" destOrd="0" parTransId="{64B8B3E4-83E7-4467-BCC8-A4134C93E84E}" sibTransId="{8A8DAE8A-6A6A-4197-B83A-C5B81F177657}"/>
    <dgm:cxn modelId="{A6332EBB-4E47-9743-B8A6-1BFDF49CF896}" type="presParOf" srcId="{850B154A-8CCF-4ABD-9409-85BCEB28F21A}" destId="{630BCEBD-EDFD-4586-9AC5-1468E6F87282}" srcOrd="0" destOrd="0" presId="urn:microsoft.com/office/officeart/2005/8/layout/hChevron3"/>
    <dgm:cxn modelId="{59C5FC82-3049-654F-865D-9AF0AE42C978}" type="presParOf" srcId="{850B154A-8CCF-4ABD-9409-85BCEB28F21A}" destId="{6B4F7C7C-9516-4382-8662-4CC09D1CD859}" srcOrd="1" destOrd="0" presId="urn:microsoft.com/office/officeart/2005/8/layout/hChevron3"/>
    <dgm:cxn modelId="{8A3A44D4-65C8-AD41-AD3B-92F282B838C0}" type="presParOf" srcId="{850B154A-8CCF-4ABD-9409-85BCEB28F21A}" destId="{FF7BAD06-938D-4835-BBE2-8917A0A4C8C3}" srcOrd="2" destOrd="0" presId="urn:microsoft.com/office/officeart/2005/8/layout/hChevron3"/>
    <dgm:cxn modelId="{9BDD2918-E9F6-3A4B-B7FE-483AB55C609A}" type="presParOf" srcId="{850B154A-8CCF-4ABD-9409-85BCEB28F21A}" destId="{9BE9CA6A-84CF-47E4-B27C-46D8843983BD}" srcOrd="3" destOrd="0" presId="urn:microsoft.com/office/officeart/2005/8/layout/hChevron3"/>
    <dgm:cxn modelId="{3A865F06-58C2-7448-9DDF-1E978944DEF5}" type="presParOf" srcId="{850B154A-8CCF-4ABD-9409-85BCEB28F21A}" destId="{B8258A6E-047D-4F1B-810A-E651C4CE376C}" srcOrd="4" destOrd="0" presId="urn:microsoft.com/office/officeart/2005/8/layout/hChevron3"/>
    <dgm:cxn modelId="{9BC763DE-77B3-FC42-A170-EB143976DBBC}" type="presParOf" srcId="{850B154A-8CCF-4ABD-9409-85BCEB28F21A}" destId="{9C2CFEE9-C3DD-4D63-88E5-0CFEDE7DA326}" srcOrd="5" destOrd="0" presId="urn:microsoft.com/office/officeart/2005/8/layout/hChevron3"/>
    <dgm:cxn modelId="{1D527886-A087-D44B-97A0-C5B4E2266E05}" type="presParOf" srcId="{850B154A-8CCF-4ABD-9409-85BCEB28F21A}" destId="{167041DD-69FC-409D-9042-FA7800616148}" srcOrd="6" destOrd="0" presId="urn:microsoft.com/office/officeart/2005/8/layout/hChevron3"/>
    <dgm:cxn modelId="{67084DD4-11BF-184F-9EF8-AD8BB371B2BD}" type="presParOf" srcId="{850B154A-8CCF-4ABD-9409-85BCEB28F21A}" destId="{3A332ECE-5F6F-4FB5-98CD-60B8FF73489E}" srcOrd="7" destOrd="0" presId="urn:microsoft.com/office/officeart/2005/8/layout/hChevron3"/>
    <dgm:cxn modelId="{EDB36BC7-D085-B54E-A2CF-F5E7D0E23D6D}" type="presParOf" srcId="{850B154A-8CCF-4ABD-9409-85BCEB28F21A}" destId="{A24C4318-0463-43F0-92DF-CFE994C6261D}" srcOrd="8" destOrd="0" presId="urn:microsoft.com/office/officeart/2005/8/layout/hChevron3"/>
    <dgm:cxn modelId="{A44015A1-51C0-5643-B439-7FF9EDA88CA3}" type="presParOf" srcId="{850B154A-8CCF-4ABD-9409-85BCEB28F21A}" destId="{488EB893-EA87-44B5-ABD4-7E6D492E482A}" srcOrd="9" destOrd="0" presId="urn:microsoft.com/office/officeart/2005/8/layout/hChevron3"/>
    <dgm:cxn modelId="{01831358-C936-1F4C-B510-EC765BEEE64C}" type="presParOf" srcId="{850B154A-8CCF-4ABD-9409-85BCEB28F21A}" destId="{BF423DF6-6EE3-4FB9-99C3-0253370A7D6C}" srcOrd="10" destOrd="0" presId="urn:microsoft.com/office/officeart/2005/8/layout/hChevron3"/>
    <dgm:cxn modelId="{6B0B20BB-C9E4-274B-98B8-B04E8288F9A3}" type="presParOf" srcId="{850B154A-8CCF-4ABD-9409-85BCEB28F21A}" destId="{301561E7-1D8F-4C8C-A07C-C922D8C75E09}" srcOrd="11" destOrd="0" presId="urn:microsoft.com/office/officeart/2005/8/layout/hChevron3"/>
    <dgm:cxn modelId="{DFD8ABE1-3C37-3E4B-B7F8-8A6275F0163D}" type="presParOf" srcId="{850B154A-8CCF-4ABD-9409-85BCEB28F21A}" destId="{8CA13390-8D76-4390-A1CA-D7D39DA75DE3}" srcOrd="12" destOrd="0" presId="urn:microsoft.com/office/officeart/2005/8/layout/hChevron3"/>
    <dgm:cxn modelId="{CDC195C0-6B7E-D54B-BB5F-2460F59E0E8B}" type="presParOf" srcId="{850B154A-8CCF-4ABD-9409-85BCEB28F21A}" destId="{82005063-06EF-4150-85A8-40FDAA2739DF}" srcOrd="13" destOrd="0" presId="urn:microsoft.com/office/officeart/2005/8/layout/hChevron3"/>
    <dgm:cxn modelId="{F3D76A6C-E8D5-F646-AE66-C43B431DDF02}"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tx2">
            <a:lumMod val="40000"/>
            <a:lumOff val="60000"/>
          </a:schemeClr>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tx2">
            <a:lumMod val="40000"/>
            <a:lumOff val="60000"/>
          </a:schemeClr>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tx2">
            <a:lumMod val="40000"/>
            <a:lumOff val="60000"/>
          </a:schemeClr>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tx2">
            <a:lumMod val="40000"/>
            <a:lumOff val="60000"/>
          </a:schemeClr>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accent4"/>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tx2">
            <a:lumMod val="40000"/>
            <a:lumOff val="60000"/>
          </a:schemeClr>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tx2">
            <a:lumMod val="40000"/>
            <a:lumOff val="60000"/>
          </a:schemeClr>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88F8B447-B03B-47A0-8B3C-F071D5D10E2C}" srcId="{A566E0B9-65DD-4C61-B1BB-9F2B169A4D38}" destId="{A7959E0D-6C9C-4118-B235-FBB858BEE124}" srcOrd="0" destOrd="0" parTransId="{7B2FEB2F-641D-49E9-B71B-256D8225AF6D}" sibTransId="{29DFB7DF-189F-4B0A-8715-48F02923FD5B}"/>
    <dgm:cxn modelId="{3C2FEF80-8C00-B340-B82C-963F65D71F48}" type="presOf" srcId="{ED74FBF0-CEE5-411C-86E2-BE97966F5A91}" destId="{167041DD-69FC-409D-9042-FA7800616148}" srcOrd="0" destOrd="0" presId="urn:microsoft.com/office/officeart/2005/8/layout/hChevron3"/>
    <dgm:cxn modelId="{997C9656-D754-664E-8D51-65114097C226}" type="presOf" srcId="{A566E0B9-65DD-4C61-B1BB-9F2B169A4D38}" destId="{850B154A-8CCF-4ABD-9409-85BCEB28F21A}" srcOrd="0" destOrd="0" presId="urn:microsoft.com/office/officeart/2005/8/layout/hChevron3"/>
    <dgm:cxn modelId="{40CF2035-CAFD-4458-8104-564953A73A20}" srcId="{A566E0B9-65DD-4C61-B1BB-9F2B169A4D38}" destId="{F19DC5EB-9FC5-4764-85C3-30AF86D551AB}" srcOrd="6" destOrd="0" parTransId="{6C011B29-2612-4875-9E50-CA3C5436077A}" sibTransId="{DEE2A324-A15E-49D9-A229-77C954EB22B6}"/>
    <dgm:cxn modelId="{DB88820B-B714-423F-9CB2-1CCACC38A527}" srcId="{A566E0B9-65DD-4C61-B1BB-9F2B169A4D38}" destId="{72D84FE1-AFF7-47A7-9F22-926C2542B33E}" srcOrd="5" destOrd="0" parTransId="{4E192C3A-2FAA-4A3B-A52D-D721C6AD4243}" sibTransId="{AD42E46C-164A-4D8C-A60A-57EF3050A74D}"/>
    <dgm:cxn modelId="{F80C91D2-40F5-BF4E-A2A2-6E2BA836E885}" type="presOf" srcId="{A7959E0D-6C9C-4118-B235-FBB858BEE124}" destId="{630BCEBD-EDFD-4586-9AC5-1468E6F87282}" srcOrd="0" destOrd="0" presId="urn:microsoft.com/office/officeart/2005/8/layout/hChevron3"/>
    <dgm:cxn modelId="{7057A59D-A680-4929-9275-C7883D17B1E2}" srcId="{A566E0B9-65DD-4C61-B1BB-9F2B169A4D38}" destId="{E99A557E-E866-4E96-BEE7-7AC0A67C1869}" srcOrd="4" destOrd="0" parTransId="{6D3545DC-B1DD-46DC-9047-8B40D536BB98}" sibTransId="{954C0462-FA94-45BC-BF6C-3F7529CFB146}"/>
    <dgm:cxn modelId="{C16947CA-D587-414B-BDF7-60D831346347}" type="presOf" srcId="{C14B5A4F-09C4-4DDA-86B5-C3CD7610255C}" destId="{FF7BAD06-938D-4835-BBE2-8917A0A4C8C3}" srcOrd="0" destOrd="0" presId="urn:microsoft.com/office/officeart/2005/8/layout/hChevron3"/>
    <dgm:cxn modelId="{BA6FE40A-BD4C-534F-902D-697982BF6A61}" type="presOf" srcId="{DC2329B1-9CF2-457D-B0DB-314AA18162C0}" destId="{B8258A6E-047D-4F1B-810A-E651C4CE376C}" srcOrd="0" destOrd="0" presId="urn:microsoft.com/office/officeart/2005/8/layout/hChevron3"/>
    <dgm:cxn modelId="{068533F0-65E6-3A43-BF72-722B41CD4B53}" type="presOf" srcId="{AC1399C0-6FF3-4975-927F-42815B1BA1EB}" destId="{74CA1D0D-F7E5-40A4-8072-6C93AF1A2940}" srcOrd="0" destOrd="0" presId="urn:microsoft.com/office/officeart/2005/8/layout/hChevron3"/>
    <dgm:cxn modelId="{6D5B91AE-9FF1-4108-825D-A3A388EEC0F4}" srcId="{A566E0B9-65DD-4C61-B1BB-9F2B169A4D38}" destId="{DC2329B1-9CF2-457D-B0DB-314AA18162C0}" srcOrd="2" destOrd="0" parTransId="{427FB731-642B-4544-BD17-5480669F4302}" sibTransId="{6C08FC07-B6E8-4358-966B-61178F132BDB}"/>
    <dgm:cxn modelId="{A2641F01-C9A0-A44A-9955-2C81A34B9467}" type="presOf" srcId="{72D84FE1-AFF7-47A7-9F22-926C2542B33E}" destId="{BF423DF6-6EE3-4FB9-99C3-0253370A7D6C}" srcOrd="0" destOrd="0" presId="urn:microsoft.com/office/officeart/2005/8/layout/hChevron3"/>
    <dgm:cxn modelId="{68AD54D5-49CC-45BB-817C-3B05E40A396B}" srcId="{A566E0B9-65DD-4C61-B1BB-9F2B169A4D38}" destId="{C14B5A4F-09C4-4DDA-86B5-C3CD7610255C}" srcOrd="1" destOrd="0" parTransId="{863B937B-4D80-41DB-ACEA-5634D6ED41A6}" sibTransId="{CB6919C2-DA99-401D-87AB-5A9330A2C5B8}"/>
    <dgm:cxn modelId="{58F714E0-28E3-4CF1-8E28-74AC377BFA19}" srcId="{A566E0B9-65DD-4C61-B1BB-9F2B169A4D38}" destId="{AC1399C0-6FF3-4975-927F-42815B1BA1EB}" srcOrd="7" destOrd="0" parTransId="{DEEFD116-2F3C-4693-9A1B-1C349F195DCD}" sibTransId="{F076F30E-E23E-4338-B221-F38D4EADB8D9}"/>
    <dgm:cxn modelId="{6A98E128-E513-3841-962F-446F288603D8}" type="presOf" srcId="{E99A557E-E866-4E96-BEE7-7AC0A67C1869}" destId="{A24C4318-0463-43F0-92DF-CFE994C6261D}" srcOrd="0" destOrd="0" presId="urn:microsoft.com/office/officeart/2005/8/layout/hChevron3"/>
    <dgm:cxn modelId="{9A969AF9-CAC7-49F3-AF0B-ABD40C05E0CE}" srcId="{A566E0B9-65DD-4C61-B1BB-9F2B169A4D38}" destId="{ED74FBF0-CEE5-411C-86E2-BE97966F5A91}" srcOrd="3" destOrd="0" parTransId="{64B8B3E4-83E7-4467-BCC8-A4134C93E84E}" sibTransId="{8A8DAE8A-6A6A-4197-B83A-C5B81F177657}"/>
    <dgm:cxn modelId="{81E8CDA7-B779-704C-8A6A-B08567A5DD0B}" type="presOf" srcId="{F19DC5EB-9FC5-4764-85C3-30AF86D551AB}" destId="{8CA13390-8D76-4390-A1CA-D7D39DA75DE3}" srcOrd="0" destOrd="0" presId="urn:microsoft.com/office/officeart/2005/8/layout/hChevron3"/>
    <dgm:cxn modelId="{777AD14A-50EC-FB44-A724-85991C9FC7D7}" type="presParOf" srcId="{850B154A-8CCF-4ABD-9409-85BCEB28F21A}" destId="{630BCEBD-EDFD-4586-9AC5-1468E6F87282}" srcOrd="0" destOrd="0" presId="urn:microsoft.com/office/officeart/2005/8/layout/hChevron3"/>
    <dgm:cxn modelId="{A09FBA8C-56B9-0B44-8D16-AA5FC58E3BB8}" type="presParOf" srcId="{850B154A-8CCF-4ABD-9409-85BCEB28F21A}" destId="{6B4F7C7C-9516-4382-8662-4CC09D1CD859}" srcOrd="1" destOrd="0" presId="urn:microsoft.com/office/officeart/2005/8/layout/hChevron3"/>
    <dgm:cxn modelId="{972E5EA7-5A2D-E445-8AE1-E5F869505265}" type="presParOf" srcId="{850B154A-8CCF-4ABD-9409-85BCEB28F21A}" destId="{FF7BAD06-938D-4835-BBE2-8917A0A4C8C3}" srcOrd="2" destOrd="0" presId="urn:microsoft.com/office/officeart/2005/8/layout/hChevron3"/>
    <dgm:cxn modelId="{AF5A97EC-481D-2644-B5DE-9F030B9DFE3C}" type="presParOf" srcId="{850B154A-8CCF-4ABD-9409-85BCEB28F21A}" destId="{9BE9CA6A-84CF-47E4-B27C-46D8843983BD}" srcOrd="3" destOrd="0" presId="urn:microsoft.com/office/officeart/2005/8/layout/hChevron3"/>
    <dgm:cxn modelId="{20158E40-9FE7-084E-9250-2164BB4C8872}" type="presParOf" srcId="{850B154A-8CCF-4ABD-9409-85BCEB28F21A}" destId="{B8258A6E-047D-4F1B-810A-E651C4CE376C}" srcOrd="4" destOrd="0" presId="urn:microsoft.com/office/officeart/2005/8/layout/hChevron3"/>
    <dgm:cxn modelId="{CF680CAB-E94A-D04A-BECC-0DC06026FEE3}" type="presParOf" srcId="{850B154A-8CCF-4ABD-9409-85BCEB28F21A}" destId="{9C2CFEE9-C3DD-4D63-88E5-0CFEDE7DA326}" srcOrd="5" destOrd="0" presId="urn:microsoft.com/office/officeart/2005/8/layout/hChevron3"/>
    <dgm:cxn modelId="{2DCA6245-5A38-A843-BEA5-B7CDEF0C8A5A}" type="presParOf" srcId="{850B154A-8CCF-4ABD-9409-85BCEB28F21A}" destId="{167041DD-69FC-409D-9042-FA7800616148}" srcOrd="6" destOrd="0" presId="urn:microsoft.com/office/officeart/2005/8/layout/hChevron3"/>
    <dgm:cxn modelId="{603F4A45-4D19-D943-81E2-1E331B8B1E41}" type="presParOf" srcId="{850B154A-8CCF-4ABD-9409-85BCEB28F21A}" destId="{3A332ECE-5F6F-4FB5-98CD-60B8FF73489E}" srcOrd="7" destOrd="0" presId="urn:microsoft.com/office/officeart/2005/8/layout/hChevron3"/>
    <dgm:cxn modelId="{BFB2163A-9424-2844-BB67-28010D15DB41}" type="presParOf" srcId="{850B154A-8CCF-4ABD-9409-85BCEB28F21A}" destId="{A24C4318-0463-43F0-92DF-CFE994C6261D}" srcOrd="8" destOrd="0" presId="urn:microsoft.com/office/officeart/2005/8/layout/hChevron3"/>
    <dgm:cxn modelId="{53F95BCB-D35F-3E47-9B06-C98C7A163B03}" type="presParOf" srcId="{850B154A-8CCF-4ABD-9409-85BCEB28F21A}" destId="{488EB893-EA87-44B5-ABD4-7E6D492E482A}" srcOrd="9" destOrd="0" presId="urn:microsoft.com/office/officeart/2005/8/layout/hChevron3"/>
    <dgm:cxn modelId="{CE874B3E-C97A-964E-A126-911032868956}" type="presParOf" srcId="{850B154A-8CCF-4ABD-9409-85BCEB28F21A}" destId="{BF423DF6-6EE3-4FB9-99C3-0253370A7D6C}" srcOrd="10" destOrd="0" presId="urn:microsoft.com/office/officeart/2005/8/layout/hChevron3"/>
    <dgm:cxn modelId="{970F77CD-911F-3645-92C9-203E99F3C796}" type="presParOf" srcId="{850B154A-8CCF-4ABD-9409-85BCEB28F21A}" destId="{301561E7-1D8F-4C8C-A07C-C922D8C75E09}" srcOrd="11" destOrd="0" presId="urn:microsoft.com/office/officeart/2005/8/layout/hChevron3"/>
    <dgm:cxn modelId="{E838CD43-760B-C64B-B7CB-50FF53A4E6C4}" type="presParOf" srcId="{850B154A-8CCF-4ABD-9409-85BCEB28F21A}" destId="{8CA13390-8D76-4390-A1CA-D7D39DA75DE3}" srcOrd="12" destOrd="0" presId="urn:microsoft.com/office/officeart/2005/8/layout/hChevron3"/>
    <dgm:cxn modelId="{25E39984-6170-6F42-85A3-74E1F62CD863}" type="presParOf" srcId="{850B154A-8CCF-4ABD-9409-85BCEB28F21A}" destId="{82005063-06EF-4150-85A8-40FDAA2739DF}" srcOrd="13" destOrd="0" presId="urn:microsoft.com/office/officeart/2005/8/layout/hChevron3"/>
    <dgm:cxn modelId="{5CDAB2A3-B4CD-164B-813E-26D82742A6C4}"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tx2">
            <a:lumMod val="40000"/>
            <a:lumOff val="60000"/>
          </a:schemeClr>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tx2">
            <a:lumMod val="40000"/>
            <a:lumOff val="60000"/>
          </a:schemeClr>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tx2">
            <a:lumMod val="40000"/>
            <a:lumOff val="60000"/>
          </a:schemeClr>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tx2">
            <a:lumMod val="40000"/>
            <a:lumOff val="60000"/>
          </a:schemeClr>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tx2">
            <a:lumMod val="40000"/>
            <a:lumOff val="60000"/>
          </a:schemeClr>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accent4"/>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tx2">
            <a:lumMod val="40000"/>
            <a:lumOff val="60000"/>
          </a:schemeClr>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DDC351CC-873F-F345-8CB5-27D4A3DF24FB}" type="presOf" srcId="{AC1399C0-6FF3-4975-927F-42815B1BA1EB}" destId="{74CA1D0D-F7E5-40A4-8072-6C93AF1A2940}" srcOrd="0" destOrd="0" presId="urn:microsoft.com/office/officeart/2005/8/layout/hChevron3"/>
    <dgm:cxn modelId="{88F8B447-B03B-47A0-8B3C-F071D5D10E2C}" srcId="{A566E0B9-65DD-4C61-B1BB-9F2B169A4D38}" destId="{A7959E0D-6C9C-4118-B235-FBB858BEE124}" srcOrd="0" destOrd="0" parTransId="{7B2FEB2F-641D-49E9-B71B-256D8225AF6D}" sibTransId="{29DFB7DF-189F-4B0A-8715-48F02923FD5B}"/>
    <dgm:cxn modelId="{3ED44BBB-7050-1D40-B698-D35E3F7A0985}" type="presOf" srcId="{A7959E0D-6C9C-4118-B235-FBB858BEE124}" destId="{630BCEBD-EDFD-4586-9AC5-1468E6F87282}" srcOrd="0" destOrd="0" presId="urn:microsoft.com/office/officeart/2005/8/layout/hChevron3"/>
    <dgm:cxn modelId="{24CDE7BF-9FC8-C844-B31A-C2448FD4DDCA}" type="presOf" srcId="{72D84FE1-AFF7-47A7-9F22-926C2542B33E}" destId="{BF423DF6-6EE3-4FB9-99C3-0253370A7D6C}" srcOrd="0" destOrd="0" presId="urn:microsoft.com/office/officeart/2005/8/layout/hChevron3"/>
    <dgm:cxn modelId="{8F20C19E-E375-C847-978B-6652AF78530A}" type="presOf" srcId="{C14B5A4F-09C4-4DDA-86B5-C3CD7610255C}" destId="{FF7BAD06-938D-4835-BBE2-8917A0A4C8C3}" srcOrd="0" destOrd="0" presId="urn:microsoft.com/office/officeart/2005/8/layout/hChevron3"/>
    <dgm:cxn modelId="{40CF2035-CAFD-4458-8104-564953A73A20}" srcId="{A566E0B9-65DD-4C61-B1BB-9F2B169A4D38}" destId="{F19DC5EB-9FC5-4764-85C3-30AF86D551AB}" srcOrd="6" destOrd="0" parTransId="{6C011B29-2612-4875-9E50-CA3C5436077A}" sibTransId="{DEE2A324-A15E-49D9-A229-77C954EB22B6}"/>
    <dgm:cxn modelId="{DB88820B-B714-423F-9CB2-1CCACC38A527}" srcId="{A566E0B9-65DD-4C61-B1BB-9F2B169A4D38}" destId="{72D84FE1-AFF7-47A7-9F22-926C2542B33E}" srcOrd="5" destOrd="0" parTransId="{4E192C3A-2FAA-4A3B-A52D-D721C6AD4243}" sibTransId="{AD42E46C-164A-4D8C-A60A-57EF3050A74D}"/>
    <dgm:cxn modelId="{7057A59D-A680-4929-9275-C7883D17B1E2}" srcId="{A566E0B9-65DD-4C61-B1BB-9F2B169A4D38}" destId="{E99A557E-E866-4E96-BEE7-7AC0A67C1869}" srcOrd="4" destOrd="0" parTransId="{6D3545DC-B1DD-46DC-9047-8B40D536BB98}" sibTransId="{954C0462-FA94-45BC-BF6C-3F7529CFB146}"/>
    <dgm:cxn modelId="{1F000F4E-6E7C-C34B-9437-767E60671B89}" type="presOf" srcId="{E99A557E-E866-4E96-BEE7-7AC0A67C1869}" destId="{A24C4318-0463-43F0-92DF-CFE994C6261D}" srcOrd="0" destOrd="0" presId="urn:microsoft.com/office/officeart/2005/8/layout/hChevron3"/>
    <dgm:cxn modelId="{6D5B91AE-9FF1-4108-825D-A3A388EEC0F4}" srcId="{A566E0B9-65DD-4C61-B1BB-9F2B169A4D38}" destId="{DC2329B1-9CF2-457D-B0DB-314AA18162C0}" srcOrd="2" destOrd="0" parTransId="{427FB731-642B-4544-BD17-5480669F4302}" sibTransId="{6C08FC07-B6E8-4358-966B-61178F132BDB}"/>
    <dgm:cxn modelId="{A17683F5-3FC5-104D-80A4-207E307535F7}" type="presOf" srcId="{DC2329B1-9CF2-457D-B0DB-314AA18162C0}" destId="{B8258A6E-047D-4F1B-810A-E651C4CE376C}" srcOrd="0" destOrd="0" presId="urn:microsoft.com/office/officeart/2005/8/layout/hChevron3"/>
    <dgm:cxn modelId="{7BAAF78F-31C4-DC4C-AB3D-A5BEE04EF7BE}" type="presOf" srcId="{ED74FBF0-CEE5-411C-86E2-BE97966F5A91}" destId="{167041DD-69FC-409D-9042-FA7800616148}" srcOrd="0" destOrd="0" presId="urn:microsoft.com/office/officeart/2005/8/layout/hChevron3"/>
    <dgm:cxn modelId="{68AD54D5-49CC-45BB-817C-3B05E40A396B}" srcId="{A566E0B9-65DD-4C61-B1BB-9F2B169A4D38}" destId="{C14B5A4F-09C4-4DDA-86B5-C3CD7610255C}" srcOrd="1" destOrd="0" parTransId="{863B937B-4D80-41DB-ACEA-5634D6ED41A6}" sibTransId="{CB6919C2-DA99-401D-87AB-5A9330A2C5B8}"/>
    <dgm:cxn modelId="{58F714E0-28E3-4CF1-8E28-74AC377BFA19}" srcId="{A566E0B9-65DD-4C61-B1BB-9F2B169A4D38}" destId="{AC1399C0-6FF3-4975-927F-42815B1BA1EB}" srcOrd="7" destOrd="0" parTransId="{DEEFD116-2F3C-4693-9A1B-1C349F195DCD}" sibTransId="{F076F30E-E23E-4338-B221-F38D4EADB8D9}"/>
    <dgm:cxn modelId="{9A969AF9-CAC7-49F3-AF0B-ABD40C05E0CE}" srcId="{A566E0B9-65DD-4C61-B1BB-9F2B169A4D38}" destId="{ED74FBF0-CEE5-411C-86E2-BE97966F5A91}" srcOrd="3" destOrd="0" parTransId="{64B8B3E4-83E7-4467-BCC8-A4134C93E84E}" sibTransId="{8A8DAE8A-6A6A-4197-B83A-C5B81F177657}"/>
    <dgm:cxn modelId="{F5489BD9-7429-4140-B717-127C44C19B67}" type="presOf" srcId="{F19DC5EB-9FC5-4764-85C3-30AF86D551AB}" destId="{8CA13390-8D76-4390-A1CA-D7D39DA75DE3}" srcOrd="0" destOrd="0" presId="urn:microsoft.com/office/officeart/2005/8/layout/hChevron3"/>
    <dgm:cxn modelId="{20F3C7C5-8DFE-4B45-A49D-2FAC3A906A48}" type="presOf" srcId="{A566E0B9-65DD-4C61-B1BB-9F2B169A4D38}" destId="{850B154A-8CCF-4ABD-9409-85BCEB28F21A}" srcOrd="0" destOrd="0" presId="urn:microsoft.com/office/officeart/2005/8/layout/hChevron3"/>
    <dgm:cxn modelId="{88A5482D-C0C3-8845-B763-5015BDCCF48A}" type="presParOf" srcId="{850B154A-8CCF-4ABD-9409-85BCEB28F21A}" destId="{630BCEBD-EDFD-4586-9AC5-1468E6F87282}" srcOrd="0" destOrd="0" presId="urn:microsoft.com/office/officeart/2005/8/layout/hChevron3"/>
    <dgm:cxn modelId="{DB858A85-C7D0-7348-AC9E-D3BDF98F85CF}" type="presParOf" srcId="{850B154A-8CCF-4ABD-9409-85BCEB28F21A}" destId="{6B4F7C7C-9516-4382-8662-4CC09D1CD859}" srcOrd="1" destOrd="0" presId="urn:microsoft.com/office/officeart/2005/8/layout/hChevron3"/>
    <dgm:cxn modelId="{330E228F-C33D-8D47-9FFA-D279E067AE8C}" type="presParOf" srcId="{850B154A-8CCF-4ABD-9409-85BCEB28F21A}" destId="{FF7BAD06-938D-4835-BBE2-8917A0A4C8C3}" srcOrd="2" destOrd="0" presId="urn:microsoft.com/office/officeart/2005/8/layout/hChevron3"/>
    <dgm:cxn modelId="{F6EA8B03-C090-4A4A-9584-A3E89368E910}" type="presParOf" srcId="{850B154A-8CCF-4ABD-9409-85BCEB28F21A}" destId="{9BE9CA6A-84CF-47E4-B27C-46D8843983BD}" srcOrd="3" destOrd="0" presId="urn:microsoft.com/office/officeart/2005/8/layout/hChevron3"/>
    <dgm:cxn modelId="{AC143BD8-A8B1-2A4F-89AF-AC876BEFAE71}" type="presParOf" srcId="{850B154A-8CCF-4ABD-9409-85BCEB28F21A}" destId="{B8258A6E-047D-4F1B-810A-E651C4CE376C}" srcOrd="4" destOrd="0" presId="urn:microsoft.com/office/officeart/2005/8/layout/hChevron3"/>
    <dgm:cxn modelId="{F47E7124-3EA8-D944-9823-F59C3611155F}" type="presParOf" srcId="{850B154A-8CCF-4ABD-9409-85BCEB28F21A}" destId="{9C2CFEE9-C3DD-4D63-88E5-0CFEDE7DA326}" srcOrd="5" destOrd="0" presId="urn:microsoft.com/office/officeart/2005/8/layout/hChevron3"/>
    <dgm:cxn modelId="{D359CD7C-EB54-BB4E-B74A-31B78EB71F76}" type="presParOf" srcId="{850B154A-8CCF-4ABD-9409-85BCEB28F21A}" destId="{167041DD-69FC-409D-9042-FA7800616148}" srcOrd="6" destOrd="0" presId="urn:microsoft.com/office/officeart/2005/8/layout/hChevron3"/>
    <dgm:cxn modelId="{72A8AF00-A5F6-274C-A8D9-6E044B042CDD}" type="presParOf" srcId="{850B154A-8CCF-4ABD-9409-85BCEB28F21A}" destId="{3A332ECE-5F6F-4FB5-98CD-60B8FF73489E}" srcOrd="7" destOrd="0" presId="urn:microsoft.com/office/officeart/2005/8/layout/hChevron3"/>
    <dgm:cxn modelId="{A78BF9B3-3EA0-374D-BEF3-E3FAB75A5B89}" type="presParOf" srcId="{850B154A-8CCF-4ABD-9409-85BCEB28F21A}" destId="{A24C4318-0463-43F0-92DF-CFE994C6261D}" srcOrd="8" destOrd="0" presId="urn:microsoft.com/office/officeart/2005/8/layout/hChevron3"/>
    <dgm:cxn modelId="{5BC0D5A5-A7CA-EB4A-ACC3-5948DA0942FA}" type="presParOf" srcId="{850B154A-8CCF-4ABD-9409-85BCEB28F21A}" destId="{488EB893-EA87-44B5-ABD4-7E6D492E482A}" srcOrd="9" destOrd="0" presId="urn:microsoft.com/office/officeart/2005/8/layout/hChevron3"/>
    <dgm:cxn modelId="{68B044EE-B787-124B-884A-0D88F5263032}" type="presParOf" srcId="{850B154A-8CCF-4ABD-9409-85BCEB28F21A}" destId="{BF423DF6-6EE3-4FB9-99C3-0253370A7D6C}" srcOrd="10" destOrd="0" presId="urn:microsoft.com/office/officeart/2005/8/layout/hChevron3"/>
    <dgm:cxn modelId="{B8396501-BB0E-7D43-B652-5231A816948B}" type="presParOf" srcId="{850B154A-8CCF-4ABD-9409-85BCEB28F21A}" destId="{301561E7-1D8F-4C8C-A07C-C922D8C75E09}" srcOrd="11" destOrd="0" presId="urn:microsoft.com/office/officeart/2005/8/layout/hChevron3"/>
    <dgm:cxn modelId="{4E1AEC9E-168C-6D44-B382-1ABEFDFE7DE9}" type="presParOf" srcId="{850B154A-8CCF-4ABD-9409-85BCEB28F21A}" destId="{8CA13390-8D76-4390-A1CA-D7D39DA75DE3}" srcOrd="12" destOrd="0" presId="urn:microsoft.com/office/officeart/2005/8/layout/hChevron3"/>
    <dgm:cxn modelId="{5202F809-234D-D540-9AB3-AC4BBF769FFB}" type="presParOf" srcId="{850B154A-8CCF-4ABD-9409-85BCEB28F21A}" destId="{82005063-06EF-4150-85A8-40FDAA2739DF}" srcOrd="13" destOrd="0" presId="urn:microsoft.com/office/officeart/2005/8/layout/hChevron3"/>
    <dgm:cxn modelId="{CB2DE847-F658-9547-BC89-36394ADD889F}"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tx2">
            <a:lumMod val="40000"/>
            <a:lumOff val="60000"/>
          </a:schemeClr>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tx2">
            <a:lumMod val="40000"/>
            <a:lumOff val="60000"/>
          </a:schemeClr>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tx2">
            <a:lumMod val="40000"/>
            <a:lumOff val="60000"/>
          </a:schemeClr>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tx2">
            <a:lumMod val="40000"/>
            <a:lumOff val="60000"/>
          </a:schemeClr>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tx2">
            <a:lumMod val="40000"/>
            <a:lumOff val="60000"/>
          </a:schemeClr>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accent4"/>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tx2">
            <a:lumMod val="40000"/>
            <a:lumOff val="60000"/>
          </a:schemeClr>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88F8B447-B03B-47A0-8B3C-F071D5D10E2C}" srcId="{A566E0B9-65DD-4C61-B1BB-9F2B169A4D38}" destId="{A7959E0D-6C9C-4118-B235-FBB858BEE124}" srcOrd="0" destOrd="0" parTransId="{7B2FEB2F-641D-49E9-B71B-256D8225AF6D}" sibTransId="{29DFB7DF-189F-4B0A-8715-48F02923FD5B}"/>
    <dgm:cxn modelId="{4E5ADA91-8BB3-544D-8810-0C06B7E3E4EE}" type="presOf" srcId="{72D84FE1-AFF7-47A7-9F22-926C2542B33E}" destId="{BF423DF6-6EE3-4FB9-99C3-0253370A7D6C}" srcOrd="0" destOrd="0" presId="urn:microsoft.com/office/officeart/2005/8/layout/hChevron3"/>
    <dgm:cxn modelId="{40CF2035-CAFD-4458-8104-564953A73A20}" srcId="{A566E0B9-65DD-4C61-B1BB-9F2B169A4D38}" destId="{F19DC5EB-9FC5-4764-85C3-30AF86D551AB}" srcOrd="6" destOrd="0" parTransId="{6C011B29-2612-4875-9E50-CA3C5436077A}" sibTransId="{DEE2A324-A15E-49D9-A229-77C954EB22B6}"/>
    <dgm:cxn modelId="{85B66B52-1B1C-B846-B34D-7039CB720F68}" type="presOf" srcId="{AC1399C0-6FF3-4975-927F-42815B1BA1EB}" destId="{74CA1D0D-F7E5-40A4-8072-6C93AF1A2940}" srcOrd="0" destOrd="0" presId="urn:microsoft.com/office/officeart/2005/8/layout/hChevron3"/>
    <dgm:cxn modelId="{DB88820B-B714-423F-9CB2-1CCACC38A527}" srcId="{A566E0B9-65DD-4C61-B1BB-9F2B169A4D38}" destId="{72D84FE1-AFF7-47A7-9F22-926C2542B33E}" srcOrd="5" destOrd="0" parTransId="{4E192C3A-2FAA-4A3B-A52D-D721C6AD4243}" sibTransId="{AD42E46C-164A-4D8C-A60A-57EF3050A74D}"/>
    <dgm:cxn modelId="{7057A59D-A680-4929-9275-C7883D17B1E2}" srcId="{A566E0B9-65DD-4C61-B1BB-9F2B169A4D38}" destId="{E99A557E-E866-4E96-BEE7-7AC0A67C1869}" srcOrd="4" destOrd="0" parTransId="{6D3545DC-B1DD-46DC-9047-8B40D536BB98}" sibTransId="{954C0462-FA94-45BC-BF6C-3F7529CFB146}"/>
    <dgm:cxn modelId="{A4FB11E0-F6AD-E446-B83C-2D67AAC76D25}" type="presOf" srcId="{E99A557E-E866-4E96-BEE7-7AC0A67C1869}" destId="{A24C4318-0463-43F0-92DF-CFE994C6261D}" srcOrd="0" destOrd="0" presId="urn:microsoft.com/office/officeart/2005/8/layout/hChevron3"/>
    <dgm:cxn modelId="{6D5B91AE-9FF1-4108-825D-A3A388EEC0F4}" srcId="{A566E0B9-65DD-4C61-B1BB-9F2B169A4D38}" destId="{DC2329B1-9CF2-457D-B0DB-314AA18162C0}" srcOrd="2" destOrd="0" parTransId="{427FB731-642B-4544-BD17-5480669F4302}" sibTransId="{6C08FC07-B6E8-4358-966B-61178F132BDB}"/>
    <dgm:cxn modelId="{97D9F6A6-BFDF-224F-9024-7F941D59F1D0}" type="presOf" srcId="{ED74FBF0-CEE5-411C-86E2-BE97966F5A91}" destId="{167041DD-69FC-409D-9042-FA7800616148}" srcOrd="0" destOrd="0" presId="urn:microsoft.com/office/officeart/2005/8/layout/hChevron3"/>
    <dgm:cxn modelId="{AF682A67-E246-1144-9C95-B2E787BEC06E}" type="presOf" srcId="{F19DC5EB-9FC5-4764-85C3-30AF86D551AB}" destId="{8CA13390-8D76-4390-A1CA-D7D39DA75DE3}" srcOrd="0" destOrd="0" presId="urn:microsoft.com/office/officeart/2005/8/layout/hChevron3"/>
    <dgm:cxn modelId="{BE02600A-6958-974F-83CC-7D38ADB03A86}" type="presOf" srcId="{DC2329B1-9CF2-457D-B0DB-314AA18162C0}" destId="{B8258A6E-047D-4F1B-810A-E651C4CE376C}" srcOrd="0" destOrd="0" presId="urn:microsoft.com/office/officeart/2005/8/layout/hChevron3"/>
    <dgm:cxn modelId="{84608CD0-B765-CC49-AB5E-8003E5889724}" type="presOf" srcId="{C14B5A4F-09C4-4DDA-86B5-C3CD7610255C}" destId="{FF7BAD06-938D-4835-BBE2-8917A0A4C8C3}" srcOrd="0" destOrd="0" presId="urn:microsoft.com/office/officeart/2005/8/layout/hChevron3"/>
    <dgm:cxn modelId="{9278F42F-B463-5046-AD1A-9DD4BADAA29A}" type="presOf" srcId="{A566E0B9-65DD-4C61-B1BB-9F2B169A4D38}" destId="{850B154A-8CCF-4ABD-9409-85BCEB28F21A}" srcOrd="0" destOrd="0" presId="urn:microsoft.com/office/officeart/2005/8/layout/hChevron3"/>
    <dgm:cxn modelId="{68AD54D5-49CC-45BB-817C-3B05E40A396B}" srcId="{A566E0B9-65DD-4C61-B1BB-9F2B169A4D38}" destId="{C14B5A4F-09C4-4DDA-86B5-C3CD7610255C}" srcOrd="1" destOrd="0" parTransId="{863B937B-4D80-41DB-ACEA-5634D6ED41A6}" sibTransId="{CB6919C2-DA99-401D-87AB-5A9330A2C5B8}"/>
    <dgm:cxn modelId="{D6B1E728-4A65-8048-9FE9-9CE9A37D6C2B}" type="presOf" srcId="{A7959E0D-6C9C-4118-B235-FBB858BEE124}" destId="{630BCEBD-EDFD-4586-9AC5-1468E6F87282}" srcOrd="0" destOrd="0" presId="urn:microsoft.com/office/officeart/2005/8/layout/hChevron3"/>
    <dgm:cxn modelId="{58F714E0-28E3-4CF1-8E28-74AC377BFA19}" srcId="{A566E0B9-65DD-4C61-B1BB-9F2B169A4D38}" destId="{AC1399C0-6FF3-4975-927F-42815B1BA1EB}" srcOrd="7" destOrd="0" parTransId="{DEEFD116-2F3C-4693-9A1B-1C349F195DCD}" sibTransId="{F076F30E-E23E-4338-B221-F38D4EADB8D9}"/>
    <dgm:cxn modelId="{9A969AF9-CAC7-49F3-AF0B-ABD40C05E0CE}" srcId="{A566E0B9-65DD-4C61-B1BB-9F2B169A4D38}" destId="{ED74FBF0-CEE5-411C-86E2-BE97966F5A91}" srcOrd="3" destOrd="0" parTransId="{64B8B3E4-83E7-4467-BCC8-A4134C93E84E}" sibTransId="{8A8DAE8A-6A6A-4197-B83A-C5B81F177657}"/>
    <dgm:cxn modelId="{A8CECDD4-12FC-1B43-AFAA-07B32955D4D6}" type="presParOf" srcId="{850B154A-8CCF-4ABD-9409-85BCEB28F21A}" destId="{630BCEBD-EDFD-4586-9AC5-1468E6F87282}" srcOrd="0" destOrd="0" presId="urn:microsoft.com/office/officeart/2005/8/layout/hChevron3"/>
    <dgm:cxn modelId="{7B666DD2-D2F7-D642-A782-C5EFBE438AE7}" type="presParOf" srcId="{850B154A-8CCF-4ABD-9409-85BCEB28F21A}" destId="{6B4F7C7C-9516-4382-8662-4CC09D1CD859}" srcOrd="1" destOrd="0" presId="urn:microsoft.com/office/officeart/2005/8/layout/hChevron3"/>
    <dgm:cxn modelId="{65B43F63-A0B9-A249-ACBD-7E9F03BC2087}" type="presParOf" srcId="{850B154A-8CCF-4ABD-9409-85BCEB28F21A}" destId="{FF7BAD06-938D-4835-BBE2-8917A0A4C8C3}" srcOrd="2" destOrd="0" presId="urn:microsoft.com/office/officeart/2005/8/layout/hChevron3"/>
    <dgm:cxn modelId="{1A0B2EA4-9EAA-9040-88D6-25D1B525F32B}" type="presParOf" srcId="{850B154A-8CCF-4ABD-9409-85BCEB28F21A}" destId="{9BE9CA6A-84CF-47E4-B27C-46D8843983BD}" srcOrd="3" destOrd="0" presId="urn:microsoft.com/office/officeart/2005/8/layout/hChevron3"/>
    <dgm:cxn modelId="{D5101F67-4FB3-AE4A-9346-44BD2CA9BD23}" type="presParOf" srcId="{850B154A-8CCF-4ABD-9409-85BCEB28F21A}" destId="{B8258A6E-047D-4F1B-810A-E651C4CE376C}" srcOrd="4" destOrd="0" presId="urn:microsoft.com/office/officeart/2005/8/layout/hChevron3"/>
    <dgm:cxn modelId="{F4579AC9-3E37-FC43-A66D-59BA3A6B903C}" type="presParOf" srcId="{850B154A-8CCF-4ABD-9409-85BCEB28F21A}" destId="{9C2CFEE9-C3DD-4D63-88E5-0CFEDE7DA326}" srcOrd="5" destOrd="0" presId="urn:microsoft.com/office/officeart/2005/8/layout/hChevron3"/>
    <dgm:cxn modelId="{C20FEDE6-DDF5-0141-AF53-6130B92FC3DE}" type="presParOf" srcId="{850B154A-8CCF-4ABD-9409-85BCEB28F21A}" destId="{167041DD-69FC-409D-9042-FA7800616148}" srcOrd="6" destOrd="0" presId="urn:microsoft.com/office/officeart/2005/8/layout/hChevron3"/>
    <dgm:cxn modelId="{C970AED7-304A-F943-9D8F-587C09B5E454}" type="presParOf" srcId="{850B154A-8CCF-4ABD-9409-85BCEB28F21A}" destId="{3A332ECE-5F6F-4FB5-98CD-60B8FF73489E}" srcOrd="7" destOrd="0" presId="urn:microsoft.com/office/officeart/2005/8/layout/hChevron3"/>
    <dgm:cxn modelId="{15A1ED58-955A-B947-BEAB-483F5B7A8382}" type="presParOf" srcId="{850B154A-8CCF-4ABD-9409-85BCEB28F21A}" destId="{A24C4318-0463-43F0-92DF-CFE994C6261D}" srcOrd="8" destOrd="0" presId="urn:microsoft.com/office/officeart/2005/8/layout/hChevron3"/>
    <dgm:cxn modelId="{96383BA5-C39D-5A45-BF80-D50BA4DAFEDA}" type="presParOf" srcId="{850B154A-8CCF-4ABD-9409-85BCEB28F21A}" destId="{488EB893-EA87-44B5-ABD4-7E6D492E482A}" srcOrd="9" destOrd="0" presId="urn:microsoft.com/office/officeart/2005/8/layout/hChevron3"/>
    <dgm:cxn modelId="{EC392F32-4FD6-0040-88E3-E153C28F5ED1}" type="presParOf" srcId="{850B154A-8CCF-4ABD-9409-85BCEB28F21A}" destId="{BF423DF6-6EE3-4FB9-99C3-0253370A7D6C}" srcOrd="10" destOrd="0" presId="urn:microsoft.com/office/officeart/2005/8/layout/hChevron3"/>
    <dgm:cxn modelId="{332BD317-98BC-C14B-8EB1-52653359DE07}" type="presParOf" srcId="{850B154A-8CCF-4ABD-9409-85BCEB28F21A}" destId="{301561E7-1D8F-4C8C-A07C-C922D8C75E09}" srcOrd="11" destOrd="0" presId="urn:microsoft.com/office/officeart/2005/8/layout/hChevron3"/>
    <dgm:cxn modelId="{A2577ED2-965D-E84A-90A2-E352D9741AD1}" type="presParOf" srcId="{850B154A-8CCF-4ABD-9409-85BCEB28F21A}" destId="{8CA13390-8D76-4390-A1CA-D7D39DA75DE3}" srcOrd="12" destOrd="0" presId="urn:microsoft.com/office/officeart/2005/8/layout/hChevron3"/>
    <dgm:cxn modelId="{9A08B353-9F08-7E40-A107-AC294617F727}" type="presParOf" srcId="{850B154A-8CCF-4ABD-9409-85BCEB28F21A}" destId="{82005063-06EF-4150-85A8-40FDAA2739DF}" srcOrd="13" destOrd="0" presId="urn:microsoft.com/office/officeart/2005/8/layout/hChevron3"/>
    <dgm:cxn modelId="{C42DEF2C-919E-8544-9C20-66A9A5E55403}"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014CC5-C2E7-463E-A1CE-9B3190450843}" type="doc">
      <dgm:prSet loTypeId="urn:microsoft.com/office/officeart/2005/8/layout/process1" loCatId="process" qsTypeId="urn:microsoft.com/office/officeart/2005/8/quickstyle/3d3" qsCatId="3D" csTypeId="urn:microsoft.com/office/officeart/2005/8/colors/accent1_2" csCatId="accent1" phldr="1"/>
      <dgm:spPr/>
      <dgm:t>
        <a:bodyPr/>
        <a:lstStyle/>
        <a:p>
          <a:endParaRPr lang="en-US"/>
        </a:p>
      </dgm:t>
    </dgm:pt>
    <dgm:pt modelId="{4E75C0EF-0717-43F5-9FDB-5F187F8ECC8C}">
      <dgm:prSet phldrT="[Text]"/>
      <dgm:spPr/>
      <dgm:t>
        <a:bodyPr/>
        <a:lstStyle/>
        <a:p>
          <a:r>
            <a:rPr lang="en-US" dirty="0"/>
            <a:t>Relevance of finding</a:t>
          </a:r>
        </a:p>
      </dgm:t>
    </dgm:pt>
    <dgm:pt modelId="{9F412AC2-2FEE-4B87-B324-55FFC8D523BC}" type="parTrans" cxnId="{8E2B4A07-1FB0-47DD-B572-2C1D7D923203}">
      <dgm:prSet/>
      <dgm:spPr/>
      <dgm:t>
        <a:bodyPr/>
        <a:lstStyle/>
        <a:p>
          <a:endParaRPr lang="en-US"/>
        </a:p>
      </dgm:t>
    </dgm:pt>
    <dgm:pt modelId="{CF32AA8A-DE20-415F-85A7-7333B6D341EA}" type="sibTrans" cxnId="{8E2B4A07-1FB0-47DD-B572-2C1D7D923203}">
      <dgm:prSet/>
      <dgm:spPr/>
      <dgm:t>
        <a:bodyPr/>
        <a:lstStyle/>
        <a:p>
          <a:endParaRPr lang="en-US"/>
        </a:p>
      </dgm:t>
    </dgm:pt>
    <dgm:pt modelId="{04095A7C-493A-4EA4-BC9D-E213197D1ABC}">
      <dgm:prSet phldrT="[Text]"/>
      <dgm:spPr/>
      <dgm:t>
        <a:bodyPr/>
        <a:lstStyle/>
        <a:p>
          <a:r>
            <a:rPr lang="en-US" dirty="0"/>
            <a:t>Reasons for finding</a:t>
          </a:r>
        </a:p>
      </dgm:t>
    </dgm:pt>
    <dgm:pt modelId="{A4726A90-C54D-4610-A1DA-038926D4BD64}" type="parTrans" cxnId="{7452B79E-0D8F-411D-BC40-8D7EE77CAF13}">
      <dgm:prSet/>
      <dgm:spPr/>
      <dgm:t>
        <a:bodyPr/>
        <a:lstStyle/>
        <a:p>
          <a:endParaRPr lang="en-US"/>
        </a:p>
      </dgm:t>
    </dgm:pt>
    <dgm:pt modelId="{EEFB7C70-4A83-47A7-854A-0D59B3098BED}" type="sibTrans" cxnId="{7452B79E-0D8F-411D-BC40-8D7EE77CAF13}">
      <dgm:prSet/>
      <dgm:spPr/>
      <dgm:t>
        <a:bodyPr/>
        <a:lstStyle/>
        <a:p>
          <a:endParaRPr lang="en-US"/>
        </a:p>
      </dgm:t>
    </dgm:pt>
    <dgm:pt modelId="{4FFF9C82-4223-478B-A75A-197E48BEAC69}">
      <dgm:prSet phldrT="[Text]"/>
      <dgm:spPr/>
      <dgm:t>
        <a:bodyPr/>
        <a:lstStyle/>
        <a:p>
          <a:r>
            <a:rPr lang="en-US" dirty="0"/>
            <a:t>Consider other data</a:t>
          </a:r>
        </a:p>
      </dgm:t>
    </dgm:pt>
    <dgm:pt modelId="{01C5A9A0-ECFE-433E-AE1B-45B350AD3EC5}" type="parTrans" cxnId="{2AF50FA4-6D25-4A4F-96AF-7ADBF14A63DE}">
      <dgm:prSet/>
      <dgm:spPr/>
      <dgm:t>
        <a:bodyPr/>
        <a:lstStyle/>
        <a:p>
          <a:endParaRPr lang="en-US"/>
        </a:p>
      </dgm:t>
    </dgm:pt>
    <dgm:pt modelId="{8DE4C282-4340-488D-AC09-3283D9455934}" type="sibTrans" cxnId="{2AF50FA4-6D25-4A4F-96AF-7ADBF14A63DE}">
      <dgm:prSet/>
      <dgm:spPr/>
      <dgm:t>
        <a:bodyPr/>
        <a:lstStyle/>
        <a:p>
          <a:endParaRPr lang="en-US"/>
        </a:p>
      </dgm:t>
    </dgm:pt>
    <dgm:pt modelId="{13598995-0395-415A-B2DB-7E4D02BB9D36}">
      <dgm:prSet phldrT="[Text]"/>
      <dgm:spPr/>
      <dgm:t>
        <a:bodyPr/>
        <a:lstStyle/>
        <a:p>
          <a:r>
            <a:rPr lang="en-US" dirty="0"/>
            <a:t>Conduct further research</a:t>
          </a:r>
        </a:p>
      </dgm:t>
    </dgm:pt>
    <dgm:pt modelId="{83C3E6C2-66CD-4533-A0E3-02EA94DD1A4A}" type="parTrans" cxnId="{30EF66AD-4339-4775-BF87-5B64C40ACD50}">
      <dgm:prSet/>
      <dgm:spPr/>
      <dgm:t>
        <a:bodyPr/>
        <a:lstStyle/>
        <a:p>
          <a:endParaRPr lang="en-US"/>
        </a:p>
      </dgm:t>
    </dgm:pt>
    <dgm:pt modelId="{F8C255B6-5C7F-469E-97E2-26B6B790AF5E}" type="sibTrans" cxnId="{30EF66AD-4339-4775-BF87-5B64C40ACD50}">
      <dgm:prSet/>
      <dgm:spPr/>
      <dgm:t>
        <a:bodyPr/>
        <a:lstStyle/>
        <a:p>
          <a:endParaRPr lang="en-US"/>
        </a:p>
      </dgm:t>
    </dgm:pt>
    <dgm:pt modelId="{DE12F9A8-5A73-4D91-8161-1657B23A72CA}" type="pres">
      <dgm:prSet presAssocID="{3D014CC5-C2E7-463E-A1CE-9B3190450843}" presName="Name0" presStyleCnt="0">
        <dgm:presLayoutVars>
          <dgm:dir/>
          <dgm:resizeHandles val="exact"/>
        </dgm:presLayoutVars>
      </dgm:prSet>
      <dgm:spPr/>
      <dgm:t>
        <a:bodyPr/>
        <a:lstStyle/>
        <a:p>
          <a:endParaRPr lang="en-US"/>
        </a:p>
      </dgm:t>
    </dgm:pt>
    <dgm:pt modelId="{B1A2E86A-9414-4C07-8CD6-D93903C83037}" type="pres">
      <dgm:prSet presAssocID="{4E75C0EF-0717-43F5-9FDB-5F187F8ECC8C}" presName="node" presStyleLbl="node1" presStyleIdx="0" presStyleCnt="4">
        <dgm:presLayoutVars>
          <dgm:bulletEnabled val="1"/>
        </dgm:presLayoutVars>
      </dgm:prSet>
      <dgm:spPr/>
      <dgm:t>
        <a:bodyPr/>
        <a:lstStyle/>
        <a:p>
          <a:endParaRPr lang="en-US"/>
        </a:p>
      </dgm:t>
    </dgm:pt>
    <dgm:pt modelId="{F79C0015-6B65-4A69-BB45-5B232790539F}" type="pres">
      <dgm:prSet presAssocID="{CF32AA8A-DE20-415F-85A7-7333B6D341EA}" presName="sibTrans" presStyleLbl="sibTrans2D1" presStyleIdx="0" presStyleCnt="3"/>
      <dgm:spPr/>
      <dgm:t>
        <a:bodyPr/>
        <a:lstStyle/>
        <a:p>
          <a:endParaRPr lang="en-US"/>
        </a:p>
      </dgm:t>
    </dgm:pt>
    <dgm:pt modelId="{72BB7F18-754C-4053-B7D6-B4E57882F818}" type="pres">
      <dgm:prSet presAssocID="{CF32AA8A-DE20-415F-85A7-7333B6D341EA}" presName="connectorText" presStyleLbl="sibTrans2D1" presStyleIdx="0" presStyleCnt="3"/>
      <dgm:spPr/>
      <dgm:t>
        <a:bodyPr/>
        <a:lstStyle/>
        <a:p>
          <a:endParaRPr lang="en-US"/>
        </a:p>
      </dgm:t>
    </dgm:pt>
    <dgm:pt modelId="{6CC89B5B-243D-49B9-A12D-304D61C41F89}" type="pres">
      <dgm:prSet presAssocID="{04095A7C-493A-4EA4-BC9D-E213197D1ABC}" presName="node" presStyleLbl="node1" presStyleIdx="1" presStyleCnt="4">
        <dgm:presLayoutVars>
          <dgm:bulletEnabled val="1"/>
        </dgm:presLayoutVars>
      </dgm:prSet>
      <dgm:spPr/>
      <dgm:t>
        <a:bodyPr/>
        <a:lstStyle/>
        <a:p>
          <a:endParaRPr lang="en-US"/>
        </a:p>
      </dgm:t>
    </dgm:pt>
    <dgm:pt modelId="{50BEA789-844A-4ADB-A2ED-C030B18BEB7C}" type="pres">
      <dgm:prSet presAssocID="{EEFB7C70-4A83-47A7-854A-0D59B3098BED}" presName="sibTrans" presStyleLbl="sibTrans2D1" presStyleIdx="1" presStyleCnt="3"/>
      <dgm:spPr/>
      <dgm:t>
        <a:bodyPr/>
        <a:lstStyle/>
        <a:p>
          <a:endParaRPr lang="en-US"/>
        </a:p>
      </dgm:t>
    </dgm:pt>
    <dgm:pt modelId="{2B14374A-198E-4D35-9401-124EFC2FE35A}" type="pres">
      <dgm:prSet presAssocID="{EEFB7C70-4A83-47A7-854A-0D59B3098BED}" presName="connectorText" presStyleLbl="sibTrans2D1" presStyleIdx="1" presStyleCnt="3"/>
      <dgm:spPr/>
      <dgm:t>
        <a:bodyPr/>
        <a:lstStyle/>
        <a:p>
          <a:endParaRPr lang="en-US"/>
        </a:p>
      </dgm:t>
    </dgm:pt>
    <dgm:pt modelId="{CBAEBB51-0C01-42EB-8D05-264895B721A1}" type="pres">
      <dgm:prSet presAssocID="{4FFF9C82-4223-478B-A75A-197E48BEAC69}" presName="node" presStyleLbl="node1" presStyleIdx="2" presStyleCnt="4">
        <dgm:presLayoutVars>
          <dgm:bulletEnabled val="1"/>
        </dgm:presLayoutVars>
      </dgm:prSet>
      <dgm:spPr/>
      <dgm:t>
        <a:bodyPr/>
        <a:lstStyle/>
        <a:p>
          <a:endParaRPr lang="en-US"/>
        </a:p>
      </dgm:t>
    </dgm:pt>
    <dgm:pt modelId="{F7F8871F-003B-48FC-9A7A-388BC01EBA22}" type="pres">
      <dgm:prSet presAssocID="{8DE4C282-4340-488D-AC09-3283D9455934}" presName="sibTrans" presStyleLbl="sibTrans2D1" presStyleIdx="2" presStyleCnt="3"/>
      <dgm:spPr/>
      <dgm:t>
        <a:bodyPr/>
        <a:lstStyle/>
        <a:p>
          <a:endParaRPr lang="en-US"/>
        </a:p>
      </dgm:t>
    </dgm:pt>
    <dgm:pt modelId="{00F7002F-5755-4B84-AB89-A98FFE45803F}" type="pres">
      <dgm:prSet presAssocID="{8DE4C282-4340-488D-AC09-3283D9455934}" presName="connectorText" presStyleLbl="sibTrans2D1" presStyleIdx="2" presStyleCnt="3"/>
      <dgm:spPr/>
      <dgm:t>
        <a:bodyPr/>
        <a:lstStyle/>
        <a:p>
          <a:endParaRPr lang="en-US"/>
        </a:p>
      </dgm:t>
    </dgm:pt>
    <dgm:pt modelId="{02F46D94-5F8B-40B5-87C6-4EB3A029AC8D}" type="pres">
      <dgm:prSet presAssocID="{13598995-0395-415A-B2DB-7E4D02BB9D36}" presName="node" presStyleLbl="node1" presStyleIdx="3" presStyleCnt="4">
        <dgm:presLayoutVars>
          <dgm:bulletEnabled val="1"/>
        </dgm:presLayoutVars>
      </dgm:prSet>
      <dgm:spPr/>
      <dgm:t>
        <a:bodyPr/>
        <a:lstStyle/>
        <a:p>
          <a:endParaRPr lang="en-US"/>
        </a:p>
      </dgm:t>
    </dgm:pt>
  </dgm:ptLst>
  <dgm:cxnLst>
    <dgm:cxn modelId="{AF15E1DB-E84E-45A9-9D15-E5C472C90B7D}" type="presOf" srcId="{13598995-0395-415A-B2DB-7E4D02BB9D36}" destId="{02F46D94-5F8B-40B5-87C6-4EB3A029AC8D}" srcOrd="0" destOrd="0" presId="urn:microsoft.com/office/officeart/2005/8/layout/process1"/>
    <dgm:cxn modelId="{2AF50FA4-6D25-4A4F-96AF-7ADBF14A63DE}" srcId="{3D014CC5-C2E7-463E-A1CE-9B3190450843}" destId="{4FFF9C82-4223-478B-A75A-197E48BEAC69}" srcOrd="2" destOrd="0" parTransId="{01C5A9A0-ECFE-433E-AE1B-45B350AD3EC5}" sibTransId="{8DE4C282-4340-488D-AC09-3283D9455934}"/>
    <dgm:cxn modelId="{0BE9202C-B40B-41A4-BB3E-975352B3E926}" type="presOf" srcId="{8DE4C282-4340-488D-AC09-3283D9455934}" destId="{F7F8871F-003B-48FC-9A7A-388BC01EBA22}" srcOrd="0" destOrd="0" presId="urn:microsoft.com/office/officeart/2005/8/layout/process1"/>
    <dgm:cxn modelId="{7452B79E-0D8F-411D-BC40-8D7EE77CAF13}" srcId="{3D014CC5-C2E7-463E-A1CE-9B3190450843}" destId="{04095A7C-493A-4EA4-BC9D-E213197D1ABC}" srcOrd="1" destOrd="0" parTransId="{A4726A90-C54D-4610-A1DA-038926D4BD64}" sibTransId="{EEFB7C70-4A83-47A7-854A-0D59B3098BED}"/>
    <dgm:cxn modelId="{87839F1A-792D-431B-BA0D-4084FF4DAB57}" type="presOf" srcId="{4FFF9C82-4223-478B-A75A-197E48BEAC69}" destId="{CBAEBB51-0C01-42EB-8D05-264895B721A1}" srcOrd="0" destOrd="0" presId="urn:microsoft.com/office/officeart/2005/8/layout/process1"/>
    <dgm:cxn modelId="{8E2B4A07-1FB0-47DD-B572-2C1D7D923203}" srcId="{3D014CC5-C2E7-463E-A1CE-9B3190450843}" destId="{4E75C0EF-0717-43F5-9FDB-5F187F8ECC8C}" srcOrd="0" destOrd="0" parTransId="{9F412AC2-2FEE-4B87-B324-55FFC8D523BC}" sibTransId="{CF32AA8A-DE20-415F-85A7-7333B6D341EA}"/>
    <dgm:cxn modelId="{2B91085F-3D34-4C61-A332-7DF23893B5E6}" type="presOf" srcId="{4E75C0EF-0717-43F5-9FDB-5F187F8ECC8C}" destId="{B1A2E86A-9414-4C07-8CD6-D93903C83037}" srcOrd="0" destOrd="0" presId="urn:microsoft.com/office/officeart/2005/8/layout/process1"/>
    <dgm:cxn modelId="{2981972A-1418-4032-B0D8-49A2D3B22037}" type="presOf" srcId="{04095A7C-493A-4EA4-BC9D-E213197D1ABC}" destId="{6CC89B5B-243D-49B9-A12D-304D61C41F89}" srcOrd="0" destOrd="0" presId="urn:microsoft.com/office/officeart/2005/8/layout/process1"/>
    <dgm:cxn modelId="{93164279-5806-47F8-998C-DD0C91E29A77}" type="presOf" srcId="{3D014CC5-C2E7-463E-A1CE-9B3190450843}" destId="{DE12F9A8-5A73-4D91-8161-1657B23A72CA}" srcOrd="0" destOrd="0" presId="urn:microsoft.com/office/officeart/2005/8/layout/process1"/>
    <dgm:cxn modelId="{30EF66AD-4339-4775-BF87-5B64C40ACD50}" srcId="{3D014CC5-C2E7-463E-A1CE-9B3190450843}" destId="{13598995-0395-415A-B2DB-7E4D02BB9D36}" srcOrd="3" destOrd="0" parTransId="{83C3E6C2-66CD-4533-A0E3-02EA94DD1A4A}" sibTransId="{F8C255B6-5C7F-469E-97E2-26B6B790AF5E}"/>
    <dgm:cxn modelId="{C3729509-0130-4EE4-8689-7D1DEA28BEB9}" type="presOf" srcId="{CF32AA8A-DE20-415F-85A7-7333B6D341EA}" destId="{F79C0015-6B65-4A69-BB45-5B232790539F}" srcOrd="0" destOrd="0" presId="urn:microsoft.com/office/officeart/2005/8/layout/process1"/>
    <dgm:cxn modelId="{17085C3F-0C78-4837-9819-B5E5DA23F250}" type="presOf" srcId="{8DE4C282-4340-488D-AC09-3283D9455934}" destId="{00F7002F-5755-4B84-AB89-A98FFE45803F}" srcOrd="1" destOrd="0" presId="urn:microsoft.com/office/officeart/2005/8/layout/process1"/>
    <dgm:cxn modelId="{06164454-84D2-4F57-8609-1BC3434D9294}" type="presOf" srcId="{EEFB7C70-4A83-47A7-854A-0D59B3098BED}" destId="{2B14374A-198E-4D35-9401-124EFC2FE35A}" srcOrd="1" destOrd="0" presId="urn:microsoft.com/office/officeart/2005/8/layout/process1"/>
    <dgm:cxn modelId="{9A06144E-C840-49EC-B0EE-701B6AF7CBDE}" type="presOf" srcId="{EEFB7C70-4A83-47A7-854A-0D59B3098BED}" destId="{50BEA789-844A-4ADB-A2ED-C030B18BEB7C}" srcOrd="0" destOrd="0" presId="urn:microsoft.com/office/officeart/2005/8/layout/process1"/>
    <dgm:cxn modelId="{1B213EA0-DF14-4555-A0C7-547C2C1ADA93}" type="presOf" srcId="{CF32AA8A-DE20-415F-85A7-7333B6D341EA}" destId="{72BB7F18-754C-4053-B7D6-B4E57882F818}" srcOrd="1" destOrd="0" presId="urn:microsoft.com/office/officeart/2005/8/layout/process1"/>
    <dgm:cxn modelId="{351AE3D2-ED9D-4AE8-9688-E5A3EFC75384}" type="presParOf" srcId="{DE12F9A8-5A73-4D91-8161-1657B23A72CA}" destId="{B1A2E86A-9414-4C07-8CD6-D93903C83037}" srcOrd="0" destOrd="0" presId="urn:microsoft.com/office/officeart/2005/8/layout/process1"/>
    <dgm:cxn modelId="{A6B06048-CA77-4843-BEB3-0E1D3733C937}" type="presParOf" srcId="{DE12F9A8-5A73-4D91-8161-1657B23A72CA}" destId="{F79C0015-6B65-4A69-BB45-5B232790539F}" srcOrd="1" destOrd="0" presId="urn:microsoft.com/office/officeart/2005/8/layout/process1"/>
    <dgm:cxn modelId="{D2D83DFF-45DD-4BF5-B3BA-4505C3F6E968}" type="presParOf" srcId="{F79C0015-6B65-4A69-BB45-5B232790539F}" destId="{72BB7F18-754C-4053-B7D6-B4E57882F818}" srcOrd="0" destOrd="0" presId="urn:microsoft.com/office/officeart/2005/8/layout/process1"/>
    <dgm:cxn modelId="{9ADB47BF-9C04-4DAA-9822-DA32E794CEAB}" type="presParOf" srcId="{DE12F9A8-5A73-4D91-8161-1657B23A72CA}" destId="{6CC89B5B-243D-49B9-A12D-304D61C41F89}" srcOrd="2" destOrd="0" presId="urn:microsoft.com/office/officeart/2005/8/layout/process1"/>
    <dgm:cxn modelId="{F421BFC3-3CB4-4410-8629-203645A76B5D}" type="presParOf" srcId="{DE12F9A8-5A73-4D91-8161-1657B23A72CA}" destId="{50BEA789-844A-4ADB-A2ED-C030B18BEB7C}" srcOrd="3" destOrd="0" presId="urn:microsoft.com/office/officeart/2005/8/layout/process1"/>
    <dgm:cxn modelId="{FF7DA208-0079-441F-8A1F-E9AE2A8178F9}" type="presParOf" srcId="{50BEA789-844A-4ADB-A2ED-C030B18BEB7C}" destId="{2B14374A-198E-4D35-9401-124EFC2FE35A}" srcOrd="0" destOrd="0" presId="urn:microsoft.com/office/officeart/2005/8/layout/process1"/>
    <dgm:cxn modelId="{86D2BF40-B6F5-4248-8EF9-81DCC4B405C6}" type="presParOf" srcId="{DE12F9A8-5A73-4D91-8161-1657B23A72CA}" destId="{CBAEBB51-0C01-42EB-8D05-264895B721A1}" srcOrd="4" destOrd="0" presId="urn:microsoft.com/office/officeart/2005/8/layout/process1"/>
    <dgm:cxn modelId="{8AD6C8E9-D23A-42D7-9468-868A8F722E62}" type="presParOf" srcId="{DE12F9A8-5A73-4D91-8161-1657B23A72CA}" destId="{F7F8871F-003B-48FC-9A7A-388BC01EBA22}" srcOrd="5" destOrd="0" presId="urn:microsoft.com/office/officeart/2005/8/layout/process1"/>
    <dgm:cxn modelId="{4BFF4C9A-98D7-42B4-B5AC-833F99FC3F37}" type="presParOf" srcId="{F7F8871F-003B-48FC-9A7A-388BC01EBA22}" destId="{00F7002F-5755-4B84-AB89-A98FFE45803F}" srcOrd="0" destOrd="0" presId="urn:microsoft.com/office/officeart/2005/8/layout/process1"/>
    <dgm:cxn modelId="{67B4CD5A-32AD-4B40-A946-B5AA8E323D37}" type="presParOf" srcId="{DE12F9A8-5A73-4D91-8161-1657B23A72CA}" destId="{02F46D94-5F8B-40B5-87C6-4EB3A029AC8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tx2">
            <a:lumMod val="40000"/>
            <a:lumOff val="60000"/>
          </a:schemeClr>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tx2">
            <a:lumMod val="40000"/>
            <a:lumOff val="60000"/>
          </a:schemeClr>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tx2">
            <a:lumMod val="40000"/>
            <a:lumOff val="60000"/>
          </a:schemeClr>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tx2">
            <a:lumMod val="40000"/>
            <a:lumOff val="60000"/>
          </a:schemeClr>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tx2">
            <a:lumMod val="40000"/>
            <a:lumOff val="60000"/>
          </a:schemeClr>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tx2">
            <a:lumMod val="40000"/>
            <a:lumOff val="60000"/>
          </a:schemeClr>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accent4"/>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tx2">
            <a:lumMod val="40000"/>
            <a:lumOff val="60000"/>
          </a:schemeClr>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059086F9-5ABB-3C44-ADC1-12068AEB7A27}" type="presOf" srcId="{DC2329B1-9CF2-457D-B0DB-314AA18162C0}" destId="{B8258A6E-047D-4F1B-810A-E651C4CE376C}" srcOrd="0" destOrd="0" presId="urn:microsoft.com/office/officeart/2005/8/layout/hChevron3"/>
    <dgm:cxn modelId="{88F8B447-B03B-47A0-8B3C-F071D5D10E2C}" srcId="{A566E0B9-65DD-4C61-B1BB-9F2B169A4D38}" destId="{A7959E0D-6C9C-4118-B235-FBB858BEE124}" srcOrd="0" destOrd="0" parTransId="{7B2FEB2F-641D-49E9-B71B-256D8225AF6D}" sibTransId="{29DFB7DF-189F-4B0A-8715-48F02923FD5B}"/>
    <dgm:cxn modelId="{40CF2035-CAFD-4458-8104-564953A73A20}" srcId="{A566E0B9-65DD-4C61-B1BB-9F2B169A4D38}" destId="{F19DC5EB-9FC5-4764-85C3-30AF86D551AB}" srcOrd="6" destOrd="0" parTransId="{6C011B29-2612-4875-9E50-CA3C5436077A}" sibTransId="{DEE2A324-A15E-49D9-A229-77C954EB22B6}"/>
    <dgm:cxn modelId="{DB88820B-B714-423F-9CB2-1CCACC38A527}" srcId="{A566E0B9-65DD-4C61-B1BB-9F2B169A4D38}" destId="{72D84FE1-AFF7-47A7-9F22-926C2542B33E}" srcOrd="5" destOrd="0" parTransId="{4E192C3A-2FAA-4A3B-A52D-D721C6AD4243}" sibTransId="{AD42E46C-164A-4D8C-A60A-57EF3050A74D}"/>
    <dgm:cxn modelId="{020971AA-B813-BF43-BA60-EF4C919B4E50}" type="presOf" srcId="{AC1399C0-6FF3-4975-927F-42815B1BA1EB}" destId="{74CA1D0D-F7E5-40A4-8072-6C93AF1A2940}" srcOrd="0" destOrd="0" presId="urn:microsoft.com/office/officeart/2005/8/layout/hChevron3"/>
    <dgm:cxn modelId="{7057A59D-A680-4929-9275-C7883D17B1E2}" srcId="{A566E0B9-65DD-4C61-B1BB-9F2B169A4D38}" destId="{E99A557E-E866-4E96-BEE7-7AC0A67C1869}" srcOrd="4" destOrd="0" parTransId="{6D3545DC-B1DD-46DC-9047-8B40D536BB98}" sibTransId="{954C0462-FA94-45BC-BF6C-3F7529CFB146}"/>
    <dgm:cxn modelId="{6D5B91AE-9FF1-4108-825D-A3A388EEC0F4}" srcId="{A566E0B9-65DD-4C61-B1BB-9F2B169A4D38}" destId="{DC2329B1-9CF2-457D-B0DB-314AA18162C0}" srcOrd="2" destOrd="0" parTransId="{427FB731-642B-4544-BD17-5480669F4302}" sibTransId="{6C08FC07-B6E8-4358-966B-61178F132BDB}"/>
    <dgm:cxn modelId="{4A5BC72F-A50B-824E-BD58-81E71660A9B0}" type="presOf" srcId="{ED74FBF0-CEE5-411C-86E2-BE97966F5A91}" destId="{167041DD-69FC-409D-9042-FA7800616148}" srcOrd="0" destOrd="0" presId="urn:microsoft.com/office/officeart/2005/8/layout/hChevron3"/>
    <dgm:cxn modelId="{676A9BB1-B09A-A947-A000-142EA085502C}" type="presOf" srcId="{A566E0B9-65DD-4C61-B1BB-9F2B169A4D38}" destId="{850B154A-8CCF-4ABD-9409-85BCEB28F21A}" srcOrd="0" destOrd="0" presId="urn:microsoft.com/office/officeart/2005/8/layout/hChevron3"/>
    <dgm:cxn modelId="{75E5FC51-0374-C441-B1F4-78958935BAF8}" type="presOf" srcId="{F19DC5EB-9FC5-4764-85C3-30AF86D551AB}" destId="{8CA13390-8D76-4390-A1CA-D7D39DA75DE3}" srcOrd="0" destOrd="0" presId="urn:microsoft.com/office/officeart/2005/8/layout/hChevron3"/>
    <dgm:cxn modelId="{7BBD5785-0F5E-C942-B97C-28ABE581F4BE}" type="presOf" srcId="{72D84FE1-AFF7-47A7-9F22-926C2542B33E}" destId="{BF423DF6-6EE3-4FB9-99C3-0253370A7D6C}" srcOrd="0" destOrd="0" presId="urn:microsoft.com/office/officeart/2005/8/layout/hChevron3"/>
    <dgm:cxn modelId="{68AD54D5-49CC-45BB-817C-3B05E40A396B}" srcId="{A566E0B9-65DD-4C61-B1BB-9F2B169A4D38}" destId="{C14B5A4F-09C4-4DDA-86B5-C3CD7610255C}" srcOrd="1" destOrd="0" parTransId="{863B937B-4D80-41DB-ACEA-5634D6ED41A6}" sibTransId="{CB6919C2-DA99-401D-87AB-5A9330A2C5B8}"/>
    <dgm:cxn modelId="{FA48E9C2-0062-AA4E-A4B7-1969C4802DAD}" type="presOf" srcId="{A7959E0D-6C9C-4118-B235-FBB858BEE124}" destId="{630BCEBD-EDFD-4586-9AC5-1468E6F87282}" srcOrd="0" destOrd="0" presId="urn:microsoft.com/office/officeart/2005/8/layout/hChevron3"/>
    <dgm:cxn modelId="{58F714E0-28E3-4CF1-8E28-74AC377BFA19}" srcId="{A566E0B9-65DD-4C61-B1BB-9F2B169A4D38}" destId="{AC1399C0-6FF3-4975-927F-42815B1BA1EB}" srcOrd="7" destOrd="0" parTransId="{DEEFD116-2F3C-4693-9A1B-1C349F195DCD}" sibTransId="{F076F30E-E23E-4338-B221-F38D4EADB8D9}"/>
    <dgm:cxn modelId="{6452A56D-4201-934F-8560-ABF729DDAD7C}" type="presOf" srcId="{E99A557E-E866-4E96-BEE7-7AC0A67C1869}" destId="{A24C4318-0463-43F0-92DF-CFE994C6261D}" srcOrd="0" destOrd="0" presId="urn:microsoft.com/office/officeart/2005/8/layout/hChevron3"/>
    <dgm:cxn modelId="{2F81E25D-0198-324D-8DE9-8843FB3B8D0E}" type="presOf" srcId="{C14B5A4F-09C4-4DDA-86B5-C3CD7610255C}" destId="{FF7BAD06-938D-4835-BBE2-8917A0A4C8C3}" srcOrd="0" destOrd="0" presId="urn:microsoft.com/office/officeart/2005/8/layout/hChevron3"/>
    <dgm:cxn modelId="{9A969AF9-CAC7-49F3-AF0B-ABD40C05E0CE}" srcId="{A566E0B9-65DD-4C61-B1BB-9F2B169A4D38}" destId="{ED74FBF0-CEE5-411C-86E2-BE97966F5A91}" srcOrd="3" destOrd="0" parTransId="{64B8B3E4-83E7-4467-BCC8-A4134C93E84E}" sibTransId="{8A8DAE8A-6A6A-4197-B83A-C5B81F177657}"/>
    <dgm:cxn modelId="{91754871-7B6B-9246-92BD-53A7CE34A89F}" type="presParOf" srcId="{850B154A-8CCF-4ABD-9409-85BCEB28F21A}" destId="{630BCEBD-EDFD-4586-9AC5-1468E6F87282}" srcOrd="0" destOrd="0" presId="urn:microsoft.com/office/officeart/2005/8/layout/hChevron3"/>
    <dgm:cxn modelId="{1A6527EE-E3C9-8F43-986A-D94C8C4577C2}" type="presParOf" srcId="{850B154A-8CCF-4ABD-9409-85BCEB28F21A}" destId="{6B4F7C7C-9516-4382-8662-4CC09D1CD859}" srcOrd="1" destOrd="0" presId="urn:microsoft.com/office/officeart/2005/8/layout/hChevron3"/>
    <dgm:cxn modelId="{9823F5CE-8D0E-704F-BD58-69C6FF83A4F7}" type="presParOf" srcId="{850B154A-8CCF-4ABD-9409-85BCEB28F21A}" destId="{FF7BAD06-938D-4835-BBE2-8917A0A4C8C3}" srcOrd="2" destOrd="0" presId="urn:microsoft.com/office/officeart/2005/8/layout/hChevron3"/>
    <dgm:cxn modelId="{E59936A5-469A-F847-92DF-DF9CACD17087}" type="presParOf" srcId="{850B154A-8CCF-4ABD-9409-85BCEB28F21A}" destId="{9BE9CA6A-84CF-47E4-B27C-46D8843983BD}" srcOrd="3" destOrd="0" presId="urn:microsoft.com/office/officeart/2005/8/layout/hChevron3"/>
    <dgm:cxn modelId="{4E390962-1CC5-B241-8433-04D12591D2B1}" type="presParOf" srcId="{850B154A-8CCF-4ABD-9409-85BCEB28F21A}" destId="{B8258A6E-047D-4F1B-810A-E651C4CE376C}" srcOrd="4" destOrd="0" presId="urn:microsoft.com/office/officeart/2005/8/layout/hChevron3"/>
    <dgm:cxn modelId="{CA9EFCDF-FAC0-EC46-BB4F-F18B41C3E891}" type="presParOf" srcId="{850B154A-8CCF-4ABD-9409-85BCEB28F21A}" destId="{9C2CFEE9-C3DD-4D63-88E5-0CFEDE7DA326}" srcOrd="5" destOrd="0" presId="urn:microsoft.com/office/officeart/2005/8/layout/hChevron3"/>
    <dgm:cxn modelId="{B819A7B6-4B5D-D742-A975-68D4622EBF99}" type="presParOf" srcId="{850B154A-8CCF-4ABD-9409-85BCEB28F21A}" destId="{167041DD-69FC-409D-9042-FA7800616148}" srcOrd="6" destOrd="0" presId="urn:microsoft.com/office/officeart/2005/8/layout/hChevron3"/>
    <dgm:cxn modelId="{A8065C53-3D18-9E40-AE7A-3D60A64ED4B0}" type="presParOf" srcId="{850B154A-8CCF-4ABD-9409-85BCEB28F21A}" destId="{3A332ECE-5F6F-4FB5-98CD-60B8FF73489E}" srcOrd="7" destOrd="0" presId="urn:microsoft.com/office/officeart/2005/8/layout/hChevron3"/>
    <dgm:cxn modelId="{9C5285AB-0AD6-3C41-BC3F-E32EEFE2693F}" type="presParOf" srcId="{850B154A-8CCF-4ABD-9409-85BCEB28F21A}" destId="{A24C4318-0463-43F0-92DF-CFE994C6261D}" srcOrd="8" destOrd="0" presId="urn:microsoft.com/office/officeart/2005/8/layout/hChevron3"/>
    <dgm:cxn modelId="{62463536-767B-CC47-A2D2-4F245124AC14}" type="presParOf" srcId="{850B154A-8CCF-4ABD-9409-85BCEB28F21A}" destId="{488EB893-EA87-44B5-ABD4-7E6D492E482A}" srcOrd="9" destOrd="0" presId="urn:microsoft.com/office/officeart/2005/8/layout/hChevron3"/>
    <dgm:cxn modelId="{53B7589F-E728-6547-B1F6-717CC358BCA6}" type="presParOf" srcId="{850B154A-8CCF-4ABD-9409-85BCEB28F21A}" destId="{BF423DF6-6EE3-4FB9-99C3-0253370A7D6C}" srcOrd="10" destOrd="0" presId="urn:microsoft.com/office/officeart/2005/8/layout/hChevron3"/>
    <dgm:cxn modelId="{2CA81448-0B06-9349-A2CB-2C513AF54731}" type="presParOf" srcId="{850B154A-8CCF-4ABD-9409-85BCEB28F21A}" destId="{301561E7-1D8F-4C8C-A07C-C922D8C75E09}" srcOrd="11" destOrd="0" presId="urn:microsoft.com/office/officeart/2005/8/layout/hChevron3"/>
    <dgm:cxn modelId="{F1FE87E7-D38D-3640-8D4D-CFD791CA90BA}" type="presParOf" srcId="{850B154A-8CCF-4ABD-9409-85BCEB28F21A}" destId="{8CA13390-8D76-4390-A1CA-D7D39DA75DE3}" srcOrd="12" destOrd="0" presId="urn:microsoft.com/office/officeart/2005/8/layout/hChevron3"/>
    <dgm:cxn modelId="{217928A0-7E91-0549-A9C7-443FDB2E833B}" type="presParOf" srcId="{850B154A-8CCF-4ABD-9409-85BCEB28F21A}" destId="{82005063-06EF-4150-85A8-40FDAA2739DF}" srcOrd="13" destOrd="0" presId="urn:microsoft.com/office/officeart/2005/8/layout/hChevron3"/>
    <dgm:cxn modelId="{0874CBAA-2029-B940-B4D9-86F929A6E414}"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tx2">
            <a:lumMod val="40000"/>
            <a:lumOff val="60000"/>
          </a:schemeClr>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tx2">
            <a:lumMod val="40000"/>
            <a:lumOff val="60000"/>
          </a:schemeClr>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tx2">
            <a:lumMod val="40000"/>
            <a:lumOff val="60000"/>
          </a:schemeClr>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tx2">
            <a:lumMod val="40000"/>
            <a:lumOff val="60000"/>
          </a:schemeClr>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tx2">
            <a:lumMod val="40000"/>
            <a:lumOff val="60000"/>
          </a:schemeClr>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tx2">
            <a:lumMod val="40000"/>
            <a:lumOff val="60000"/>
          </a:schemeClr>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accent4"/>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6A489F94-C48E-294D-B77F-FBB103BA6E8B}" type="presOf" srcId="{ED74FBF0-CEE5-411C-86E2-BE97966F5A91}" destId="{167041DD-69FC-409D-9042-FA7800616148}" srcOrd="0" destOrd="0" presId="urn:microsoft.com/office/officeart/2005/8/layout/hChevron3"/>
    <dgm:cxn modelId="{88F8B447-B03B-47A0-8B3C-F071D5D10E2C}" srcId="{A566E0B9-65DD-4C61-B1BB-9F2B169A4D38}" destId="{A7959E0D-6C9C-4118-B235-FBB858BEE124}" srcOrd="0" destOrd="0" parTransId="{7B2FEB2F-641D-49E9-B71B-256D8225AF6D}" sibTransId="{29DFB7DF-189F-4B0A-8715-48F02923FD5B}"/>
    <dgm:cxn modelId="{40CF2035-CAFD-4458-8104-564953A73A20}" srcId="{A566E0B9-65DD-4C61-B1BB-9F2B169A4D38}" destId="{F19DC5EB-9FC5-4764-85C3-30AF86D551AB}" srcOrd="6" destOrd="0" parTransId="{6C011B29-2612-4875-9E50-CA3C5436077A}" sibTransId="{DEE2A324-A15E-49D9-A229-77C954EB22B6}"/>
    <dgm:cxn modelId="{DB88820B-B714-423F-9CB2-1CCACC38A527}" srcId="{A566E0B9-65DD-4C61-B1BB-9F2B169A4D38}" destId="{72D84FE1-AFF7-47A7-9F22-926C2542B33E}" srcOrd="5" destOrd="0" parTransId="{4E192C3A-2FAA-4A3B-A52D-D721C6AD4243}" sibTransId="{AD42E46C-164A-4D8C-A60A-57EF3050A74D}"/>
    <dgm:cxn modelId="{7057A59D-A680-4929-9275-C7883D17B1E2}" srcId="{A566E0B9-65DD-4C61-B1BB-9F2B169A4D38}" destId="{E99A557E-E866-4E96-BEE7-7AC0A67C1869}" srcOrd="4" destOrd="0" parTransId="{6D3545DC-B1DD-46DC-9047-8B40D536BB98}" sibTransId="{954C0462-FA94-45BC-BF6C-3F7529CFB146}"/>
    <dgm:cxn modelId="{6793E290-E437-E943-B173-32394123A735}" type="presOf" srcId="{DC2329B1-9CF2-457D-B0DB-314AA18162C0}" destId="{B8258A6E-047D-4F1B-810A-E651C4CE376C}" srcOrd="0" destOrd="0" presId="urn:microsoft.com/office/officeart/2005/8/layout/hChevron3"/>
    <dgm:cxn modelId="{AF91E865-F42C-7743-A518-FEFACF7FD437}" type="presOf" srcId="{AC1399C0-6FF3-4975-927F-42815B1BA1EB}" destId="{74CA1D0D-F7E5-40A4-8072-6C93AF1A2940}" srcOrd="0" destOrd="0" presId="urn:microsoft.com/office/officeart/2005/8/layout/hChevron3"/>
    <dgm:cxn modelId="{6D5B91AE-9FF1-4108-825D-A3A388EEC0F4}" srcId="{A566E0B9-65DD-4C61-B1BB-9F2B169A4D38}" destId="{DC2329B1-9CF2-457D-B0DB-314AA18162C0}" srcOrd="2" destOrd="0" parTransId="{427FB731-642B-4544-BD17-5480669F4302}" sibTransId="{6C08FC07-B6E8-4358-966B-61178F132BDB}"/>
    <dgm:cxn modelId="{2BABCBB6-B266-2441-B73E-89786DF55A2C}" type="presOf" srcId="{72D84FE1-AFF7-47A7-9F22-926C2542B33E}" destId="{BF423DF6-6EE3-4FB9-99C3-0253370A7D6C}" srcOrd="0" destOrd="0" presId="urn:microsoft.com/office/officeart/2005/8/layout/hChevron3"/>
    <dgm:cxn modelId="{2127525A-F19B-ED4E-931E-45B9F74F7D0F}" type="presOf" srcId="{A7959E0D-6C9C-4118-B235-FBB858BEE124}" destId="{630BCEBD-EDFD-4586-9AC5-1468E6F87282}" srcOrd="0" destOrd="0" presId="urn:microsoft.com/office/officeart/2005/8/layout/hChevron3"/>
    <dgm:cxn modelId="{68AD54D5-49CC-45BB-817C-3B05E40A396B}" srcId="{A566E0B9-65DD-4C61-B1BB-9F2B169A4D38}" destId="{C14B5A4F-09C4-4DDA-86B5-C3CD7610255C}" srcOrd="1" destOrd="0" parTransId="{863B937B-4D80-41DB-ACEA-5634D6ED41A6}" sibTransId="{CB6919C2-DA99-401D-87AB-5A9330A2C5B8}"/>
    <dgm:cxn modelId="{AFE1D667-63C5-454D-A0A8-ACD58CF26CC8}" type="presOf" srcId="{A566E0B9-65DD-4C61-B1BB-9F2B169A4D38}" destId="{850B154A-8CCF-4ABD-9409-85BCEB28F21A}" srcOrd="0" destOrd="0" presId="urn:microsoft.com/office/officeart/2005/8/layout/hChevron3"/>
    <dgm:cxn modelId="{58F714E0-28E3-4CF1-8E28-74AC377BFA19}" srcId="{A566E0B9-65DD-4C61-B1BB-9F2B169A4D38}" destId="{AC1399C0-6FF3-4975-927F-42815B1BA1EB}" srcOrd="7" destOrd="0" parTransId="{DEEFD116-2F3C-4693-9A1B-1C349F195DCD}" sibTransId="{F076F30E-E23E-4338-B221-F38D4EADB8D9}"/>
    <dgm:cxn modelId="{8740040B-55AB-A547-929B-83D267385002}" type="presOf" srcId="{F19DC5EB-9FC5-4764-85C3-30AF86D551AB}" destId="{8CA13390-8D76-4390-A1CA-D7D39DA75DE3}" srcOrd="0" destOrd="0" presId="urn:microsoft.com/office/officeart/2005/8/layout/hChevron3"/>
    <dgm:cxn modelId="{9A969AF9-CAC7-49F3-AF0B-ABD40C05E0CE}" srcId="{A566E0B9-65DD-4C61-B1BB-9F2B169A4D38}" destId="{ED74FBF0-CEE5-411C-86E2-BE97966F5A91}" srcOrd="3" destOrd="0" parTransId="{64B8B3E4-83E7-4467-BCC8-A4134C93E84E}" sibTransId="{8A8DAE8A-6A6A-4197-B83A-C5B81F177657}"/>
    <dgm:cxn modelId="{63CD5C44-1266-CF4D-BE2D-DF58905A432A}" type="presOf" srcId="{C14B5A4F-09C4-4DDA-86B5-C3CD7610255C}" destId="{FF7BAD06-938D-4835-BBE2-8917A0A4C8C3}" srcOrd="0" destOrd="0" presId="urn:microsoft.com/office/officeart/2005/8/layout/hChevron3"/>
    <dgm:cxn modelId="{FFAC675E-3A54-CC43-824C-79D4845D65FC}" type="presOf" srcId="{E99A557E-E866-4E96-BEE7-7AC0A67C1869}" destId="{A24C4318-0463-43F0-92DF-CFE994C6261D}" srcOrd="0" destOrd="0" presId="urn:microsoft.com/office/officeart/2005/8/layout/hChevron3"/>
    <dgm:cxn modelId="{B5FC49BB-47B2-A84C-8F2E-7314FC4918A3}" type="presParOf" srcId="{850B154A-8CCF-4ABD-9409-85BCEB28F21A}" destId="{630BCEBD-EDFD-4586-9AC5-1468E6F87282}" srcOrd="0" destOrd="0" presId="urn:microsoft.com/office/officeart/2005/8/layout/hChevron3"/>
    <dgm:cxn modelId="{9E3D3778-F29D-D348-9DDF-9B6F83F12196}" type="presParOf" srcId="{850B154A-8CCF-4ABD-9409-85BCEB28F21A}" destId="{6B4F7C7C-9516-4382-8662-4CC09D1CD859}" srcOrd="1" destOrd="0" presId="urn:microsoft.com/office/officeart/2005/8/layout/hChevron3"/>
    <dgm:cxn modelId="{6A196966-FC99-8546-B3A6-B7647437A358}" type="presParOf" srcId="{850B154A-8CCF-4ABD-9409-85BCEB28F21A}" destId="{FF7BAD06-938D-4835-BBE2-8917A0A4C8C3}" srcOrd="2" destOrd="0" presId="urn:microsoft.com/office/officeart/2005/8/layout/hChevron3"/>
    <dgm:cxn modelId="{1FBD2466-D512-F446-ABCD-9B733031BBE2}" type="presParOf" srcId="{850B154A-8CCF-4ABD-9409-85BCEB28F21A}" destId="{9BE9CA6A-84CF-47E4-B27C-46D8843983BD}" srcOrd="3" destOrd="0" presId="urn:microsoft.com/office/officeart/2005/8/layout/hChevron3"/>
    <dgm:cxn modelId="{3414A89C-73C8-FB4E-AAE9-67283422A9CD}" type="presParOf" srcId="{850B154A-8CCF-4ABD-9409-85BCEB28F21A}" destId="{B8258A6E-047D-4F1B-810A-E651C4CE376C}" srcOrd="4" destOrd="0" presId="urn:microsoft.com/office/officeart/2005/8/layout/hChevron3"/>
    <dgm:cxn modelId="{05FA5F03-4D36-D348-B177-F96943801C6E}" type="presParOf" srcId="{850B154A-8CCF-4ABD-9409-85BCEB28F21A}" destId="{9C2CFEE9-C3DD-4D63-88E5-0CFEDE7DA326}" srcOrd="5" destOrd="0" presId="urn:microsoft.com/office/officeart/2005/8/layout/hChevron3"/>
    <dgm:cxn modelId="{DDD6B2DF-FC6B-9040-BB68-7DC2CA371208}" type="presParOf" srcId="{850B154A-8CCF-4ABD-9409-85BCEB28F21A}" destId="{167041DD-69FC-409D-9042-FA7800616148}" srcOrd="6" destOrd="0" presId="urn:microsoft.com/office/officeart/2005/8/layout/hChevron3"/>
    <dgm:cxn modelId="{AEC0E188-BEA3-954A-ACEB-10B1ECCEFB31}" type="presParOf" srcId="{850B154A-8CCF-4ABD-9409-85BCEB28F21A}" destId="{3A332ECE-5F6F-4FB5-98CD-60B8FF73489E}" srcOrd="7" destOrd="0" presId="urn:microsoft.com/office/officeart/2005/8/layout/hChevron3"/>
    <dgm:cxn modelId="{5499A00A-A610-9E49-B1CA-2B5341982D1A}" type="presParOf" srcId="{850B154A-8CCF-4ABD-9409-85BCEB28F21A}" destId="{A24C4318-0463-43F0-92DF-CFE994C6261D}" srcOrd="8" destOrd="0" presId="urn:microsoft.com/office/officeart/2005/8/layout/hChevron3"/>
    <dgm:cxn modelId="{0E749272-4F7E-2E4D-A3EE-12397D7157FE}" type="presParOf" srcId="{850B154A-8CCF-4ABD-9409-85BCEB28F21A}" destId="{488EB893-EA87-44B5-ABD4-7E6D492E482A}" srcOrd="9" destOrd="0" presId="urn:microsoft.com/office/officeart/2005/8/layout/hChevron3"/>
    <dgm:cxn modelId="{0F24F428-ABFC-BF45-846F-37EF95683FA1}" type="presParOf" srcId="{850B154A-8CCF-4ABD-9409-85BCEB28F21A}" destId="{BF423DF6-6EE3-4FB9-99C3-0253370A7D6C}" srcOrd="10" destOrd="0" presId="urn:microsoft.com/office/officeart/2005/8/layout/hChevron3"/>
    <dgm:cxn modelId="{A87DFF99-792B-864E-BE21-CDB62D8C1FF5}" type="presParOf" srcId="{850B154A-8CCF-4ABD-9409-85BCEB28F21A}" destId="{301561E7-1D8F-4C8C-A07C-C922D8C75E09}" srcOrd="11" destOrd="0" presId="urn:microsoft.com/office/officeart/2005/8/layout/hChevron3"/>
    <dgm:cxn modelId="{1D41A3A6-6756-9F4B-9934-C323642D1042}" type="presParOf" srcId="{850B154A-8CCF-4ABD-9409-85BCEB28F21A}" destId="{8CA13390-8D76-4390-A1CA-D7D39DA75DE3}" srcOrd="12" destOrd="0" presId="urn:microsoft.com/office/officeart/2005/8/layout/hChevron3"/>
    <dgm:cxn modelId="{5F22E19B-51E0-924B-9C82-E9504475624F}" type="presParOf" srcId="{850B154A-8CCF-4ABD-9409-85BCEB28F21A}" destId="{82005063-06EF-4150-85A8-40FDAA2739DF}" srcOrd="13" destOrd="0" presId="urn:microsoft.com/office/officeart/2005/8/layout/hChevron3"/>
    <dgm:cxn modelId="{82507895-8F3D-654E-BA96-62408AF02532}"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tx2">
            <a:lumMod val="40000"/>
            <a:lumOff val="60000"/>
          </a:schemeClr>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tx2">
            <a:lumMod val="40000"/>
            <a:lumOff val="60000"/>
          </a:schemeClr>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tx2">
            <a:lumMod val="40000"/>
            <a:lumOff val="60000"/>
          </a:schemeClr>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tx2">
            <a:lumMod val="40000"/>
            <a:lumOff val="60000"/>
          </a:schemeClr>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tx2">
            <a:lumMod val="40000"/>
            <a:lumOff val="60000"/>
          </a:schemeClr>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tx2">
            <a:lumMod val="40000"/>
            <a:lumOff val="60000"/>
          </a:schemeClr>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accent4"/>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88F8B447-B03B-47A0-8B3C-F071D5D10E2C}" srcId="{A566E0B9-65DD-4C61-B1BB-9F2B169A4D38}" destId="{A7959E0D-6C9C-4118-B235-FBB858BEE124}" srcOrd="0" destOrd="0" parTransId="{7B2FEB2F-641D-49E9-B71B-256D8225AF6D}" sibTransId="{29DFB7DF-189F-4B0A-8715-48F02923FD5B}"/>
    <dgm:cxn modelId="{92EF03DD-8C11-974C-8239-954CABB3EC1F}" type="presOf" srcId="{DC2329B1-9CF2-457D-B0DB-314AA18162C0}" destId="{B8258A6E-047D-4F1B-810A-E651C4CE376C}" srcOrd="0" destOrd="0" presId="urn:microsoft.com/office/officeart/2005/8/layout/hChevron3"/>
    <dgm:cxn modelId="{40CF2035-CAFD-4458-8104-564953A73A20}" srcId="{A566E0B9-65DD-4C61-B1BB-9F2B169A4D38}" destId="{F19DC5EB-9FC5-4764-85C3-30AF86D551AB}" srcOrd="6" destOrd="0" parTransId="{6C011B29-2612-4875-9E50-CA3C5436077A}" sibTransId="{DEE2A324-A15E-49D9-A229-77C954EB22B6}"/>
    <dgm:cxn modelId="{DB88820B-B714-423F-9CB2-1CCACC38A527}" srcId="{A566E0B9-65DD-4C61-B1BB-9F2B169A4D38}" destId="{72D84FE1-AFF7-47A7-9F22-926C2542B33E}" srcOrd="5" destOrd="0" parTransId="{4E192C3A-2FAA-4A3B-A52D-D721C6AD4243}" sibTransId="{AD42E46C-164A-4D8C-A60A-57EF3050A74D}"/>
    <dgm:cxn modelId="{7D9F5748-A79A-D543-BAAE-E7E8AA9BEC6D}" type="presOf" srcId="{A7959E0D-6C9C-4118-B235-FBB858BEE124}" destId="{630BCEBD-EDFD-4586-9AC5-1468E6F87282}" srcOrd="0" destOrd="0" presId="urn:microsoft.com/office/officeart/2005/8/layout/hChevron3"/>
    <dgm:cxn modelId="{7057A59D-A680-4929-9275-C7883D17B1E2}" srcId="{A566E0B9-65DD-4C61-B1BB-9F2B169A4D38}" destId="{E99A557E-E866-4E96-BEE7-7AC0A67C1869}" srcOrd="4" destOrd="0" parTransId="{6D3545DC-B1DD-46DC-9047-8B40D536BB98}" sibTransId="{954C0462-FA94-45BC-BF6C-3F7529CFB146}"/>
    <dgm:cxn modelId="{7B91E893-093E-9A4F-8198-679D4A1BBEC9}" type="presOf" srcId="{F19DC5EB-9FC5-4764-85C3-30AF86D551AB}" destId="{8CA13390-8D76-4390-A1CA-D7D39DA75DE3}" srcOrd="0" destOrd="0" presId="urn:microsoft.com/office/officeart/2005/8/layout/hChevron3"/>
    <dgm:cxn modelId="{003F327A-1351-C44A-9106-002815908C54}" type="presOf" srcId="{E99A557E-E866-4E96-BEE7-7AC0A67C1869}" destId="{A24C4318-0463-43F0-92DF-CFE994C6261D}" srcOrd="0" destOrd="0" presId="urn:microsoft.com/office/officeart/2005/8/layout/hChevron3"/>
    <dgm:cxn modelId="{6D5B91AE-9FF1-4108-825D-A3A388EEC0F4}" srcId="{A566E0B9-65DD-4C61-B1BB-9F2B169A4D38}" destId="{DC2329B1-9CF2-457D-B0DB-314AA18162C0}" srcOrd="2" destOrd="0" parTransId="{427FB731-642B-4544-BD17-5480669F4302}" sibTransId="{6C08FC07-B6E8-4358-966B-61178F132BDB}"/>
    <dgm:cxn modelId="{5DF97257-6146-2E41-ACC7-DCDA916EBBA1}" type="presOf" srcId="{C14B5A4F-09C4-4DDA-86B5-C3CD7610255C}" destId="{FF7BAD06-938D-4835-BBE2-8917A0A4C8C3}" srcOrd="0" destOrd="0" presId="urn:microsoft.com/office/officeart/2005/8/layout/hChevron3"/>
    <dgm:cxn modelId="{DE0DB40A-0F06-2041-8CAF-030886E72D88}" type="presOf" srcId="{72D84FE1-AFF7-47A7-9F22-926C2542B33E}" destId="{BF423DF6-6EE3-4FB9-99C3-0253370A7D6C}" srcOrd="0" destOrd="0" presId="urn:microsoft.com/office/officeart/2005/8/layout/hChevron3"/>
    <dgm:cxn modelId="{68AD54D5-49CC-45BB-817C-3B05E40A396B}" srcId="{A566E0B9-65DD-4C61-B1BB-9F2B169A4D38}" destId="{C14B5A4F-09C4-4DDA-86B5-C3CD7610255C}" srcOrd="1" destOrd="0" parTransId="{863B937B-4D80-41DB-ACEA-5634D6ED41A6}" sibTransId="{CB6919C2-DA99-401D-87AB-5A9330A2C5B8}"/>
    <dgm:cxn modelId="{53EA9491-B588-AC40-9EEE-37B9D225B763}" type="presOf" srcId="{ED74FBF0-CEE5-411C-86E2-BE97966F5A91}" destId="{167041DD-69FC-409D-9042-FA7800616148}" srcOrd="0" destOrd="0" presId="urn:microsoft.com/office/officeart/2005/8/layout/hChevron3"/>
    <dgm:cxn modelId="{C5CF16E4-CD78-1C46-810C-45676F5EB1C1}" type="presOf" srcId="{A566E0B9-65DD-4C61-B1BB-9F2B169A4D38}" destId="{850B154A-8CCF-4ABD-9409-85BCEB28F21A}" srcOrd="0" destOrd="0" presId="urn:microsoft.com/office/officeart/2005/8/layout/hChevron3"/>
    <dgm:cxn modelId="{58F714E0-28E3-4CF1-8E28-74AC377BFA19}" srcId="{A566E0B9-65DD-4C61-B1BB-9F2B169A4D38}" destId="{AC1399C0-6FF3-4975-927F-42815B1BA1EB}" srcOrd="7" destOrd="0" parTransId="{DEEFD116-2F3C-4693-9A1B-1C349F195DCD}" sibTransId="{F076F30E-E23E-4338-B221-F38D4EADB8D9}"/>
    <dgm:cxn modelId="{F5C0467C-F9A8-DE48-9FC9-6165E8DFB9C7}" type="presOf" srcId="{AC1399C0-6FF3-4975-927F-42815B1BA1EB}" destId="{74CA1D0D-F7E5-40A4-8072-6C93AF1A2940}" srcOrd="0" destOrd="0" presId="urn:microsoft.com/office/officeart/2005/8/layout/hChevron3"/>
    <dgm:cxn modelId="{9A969AF9-CAC7-49F3-AF0B-ABD40C05E0CE}" srcId="{A566E0B9-65DD-4C61-B1BB-9F2B169A4D38}" destId="{ED74FBF0-CEE5-411C-86E2-BE97966F5A91}" srcOrd="3" destOrd="0" parTransId="{64B8B3E4-83E7-4467-BCC8-A4134C93E84E}" sibTransId="{8A8DAE8A-6A6A-4197-B83A-C5B81F177657}"/>
    <dgm:cxn modelId="{A61FBF9F-3AC8-4540-BE85-A50B2325876B}" type="presParOf" srcId="{850B154A-8CCF-4ABD-9409-85BCEB28F21A}" destId="{630BCEBD-EDFD-4586-9AC5-1468E6F87282}" srcOrd="0" destOrd="0" presId="urn:microsoft.com/office/officeart/2005/8/layout/hChevron3"/>
    <dgm:cxn modelId="{EC7C3994-AFCD-2E45-A837-59E43D35EDD1}" type="presParOf" srcId="{850B154A-8CCF-4ABD-9409-85BCEB28F21A}" destId="{6B4F7C7C-9516-4382-8662-4CC09D1CD859}" srcOrd="1" destOrd="0" presId="urn:microsoft.com/office/officeart/2005/8/layout/hChevron3"/>
    <dgm:cxn modelId="{3F227E6F-73B5-584F-B840-9B7012C012E7}" type="presParOf" srcId="{850B154A-8CCF-4ABD-9409-85BCEB28F21A}" destId="{FF7BAD06-938D-4835-BBE2-8917A0A4C8C3}" srcOrd="2" destOrd="0" presId="urn:microsoft.com/office/officeart/2005/8/layout/hChevron3"/>
    <dgm:cxn modelId="{769683EB-0638-3541-A100-3586AC0C28B0}" type="presParOf" srcId="{850B154A-8CCF-4ABD-9409-85BCEB28F21A}" destId="{9BE9CA6A-84CF-47E4-B27C-46D8843983BD}" srcOrd="3" destOrd="0" presId="urn:microsoft.com/office/officeart/2005/8/layout/hChevron3"/>
    <dgm:cxn modelId="{97601777-EBDE-C346-B51A-435F94048AF0}" type="presParOf" srcId="{850B154A-8CCF-4ABD-9409-85BCEB28F21A}" destId="{B8258A6E-047D-4F1B-810A-E651C4CE376C}" srcOrd="4" destOrd="0" presId="urn:microsoft.com/office/officeart/2005/8/layout/hChevron3"/>
    <dgm:cxn modelId="{5D59F83A-FB2C-214B-9E99-891A645405E3}" type="presParOf" srcId="{850B154A-8CCF-4ABD-9409-85BCEB28F21A}" destId="{9C2CFEE9-C3DD-4D63-88E5-0CFEDE7DA326}" srcOrd="5" destOrd="0" presId="urn:microsoft.com/office/officeart/2005/8/layout/hChevron3"/>
    <dgm:cxn modelId="{631CE451-16BC-AE4E-8B14-940A3404A2B1}" type="presParOf" srcId="{850B154A-8CCF-4ABD-9409-85BCEB28F21A}" destId="{167041DD-69FC-409D-9042-FA7800616148}" srcOrd="6" destOrd="0" presId="urn:microsoft.com/office/officeart/2005/8/layout/hChevron3"/>
    <dgm:cxn modelId="{8EE55810-3BF6-674B-B781-E4F952AB7803}" type="presParOf" srcId="{850B154A-8CCF-4ABD-9409-85BCEB28F21A}" destId="{3A332ECE-5F6F-4FB5-98CD-60B8FF73489E}" srcOrd="7" destOrd="0" presId="urn:microsoft.com/office/officeart/2005/8/layout/hChevron3"/>
    <dgm:cxn modelId="{49AEF724-82B7-4F4A-8EFB-F1D4B4F6BF12}" type="presParOf" srcId="{850B154A-8CCF-4ABD-9409-85BCEB28F21A}" destId="{A24C4318-0463-43F0-92DF-CFE994C6261D}" srcOrd="8" destOrd="0" presId="urn:microsoft.com/office/officeart/2005/8/layout/hChevron3"/>
    <dgm:cxn modelId="{035B219C-0321-8C45-8CE7-7079BEAC2B19}" type="presParOf" srcId="{850B154A-8CCF-4ABD-9409-85BCEB28F21A}" destId="{488EB893-EA87-44B5-ABD4-7E6D492E482A}" srcOrd="9" destOrd="0" presId="urn:microsoft.com/office/officeart/2005/8/layout/hChevron3"/>
    <dgm:cxn modelId="{958C7BC7-3A98-2943-A1DE-531D0027378F}" type="presParOf" srcId="{850B154A-8CCF-4ABD-9409-85BCEB28F21A}" destId="{BF423DF6-6EE3-4FB9-99C3-0253370A7D6C}" srcOrd="10" destOrd="0" presId="urn:microsoft.com/office/officeart/2005/8/layout/hChevron3"/>
    <dgm:cxn modelId="{37DBD84A-EB2B-2349-93F1-9AC3B25B4D7B}" type="presParOf" srcId="{850B154A-8CCF-4ABD-9409-85BCEB28F21A}" destId="{301561E7-1D8F-4C8C-A07C-C922D8C75E09}" srcOrd="11" destOrd="0" presId="urn:microsoft.com/office/officeart/2005/8/layout/hChevron3"/>
    <dgm:cxn modelId="{7E8DDDD5-B92C-D243-B028-D32C9DE09700}" type="presParOf" srcId="{850B154A-8CCF-4ABD-9409-85BCEB28F21A}" destId="{8CA13390-8D76-4390-A1CA-D7D39DA75DE3}" srcOrd="12" destOrd="0" presId="urn:microsoft.com/office/officeart/2005/8/layout/hChevron3"/>
    <dgm:cxn modelId="{2226BA25-2AF3-5141-A88B-853702D3D579}" type="presParOf" srcId="{850B154A-8CCF-4ABD-9409-85BCEB28F21A}" destId="{82005063-06EF-4150-85A8-40FDAA2739DF}" srcOrd="13" destOrd="0" presId="urn:microsoft.com/office/officeart/2005/8/layout/hChevron3"/>
    <dgm:cxn modelId="{DD8AF077-F274-704C-951C-7B4163967C11}"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accent4"/>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tx2">
            <a:lumMod val="40000"/>
            <a:lumOff val="60000"/>
          </a:schemeClr>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tx2">
            <a:lumMod val="40000"/>
            <a:lumOff val="60000"/>
          </a:schemeClr>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tx2">
            <a:lumMod val="40000"/>
            <a:lumOff val="60000"/>
          </a:schemeClr>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tx2">
            <a:lumMod val="40000"/>
            <a:lumOff val="60000"/>
          </a:schemeClr>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tx2">
            <a:lumMod val="40000"/>
            <a:lumOff val="60000"/>
          </a:schemeClr>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tx2">
            <a:lumMod val="40000"/>
            <a:lumOff val="60000"/>
          </a:schemeClr>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4FD4F080-87BF-604D-B73F-1A0EAA489A69}" type="presOf" srcId="{ED74FBF0-CEE5-411C-86E2-BE97966F5A91}" destId="{167041DD-69FC-409D-9042-FA7800616148}" srcOrd="0" destOrd="0" presId="urn:microsoft.com/office/officeart/2005/8/layout/hChevron3"/>
    <dgm:cxn modelId="{A57884F7-00EE-EB46-A34C-1A3F7724FA78}" type="presOf" srcId="{DC2329B1-9CF2-457D-B0DB-314AA18162C0}" destId="{B8258A6E-047D-4F1B-810A-E651C4CE376C}" srcOrd="0" destOrd="0" presId="urn:microsoft.com/office/officeart/2005/8/layout/hChevron3"/>
    <dgm:cxn modelId="{88F8B447-B03B-47A0-8B3C-F071D5D10E2C}" srcId="{A566E0B9-65DD-4C61-B1BB-9F2B169A4D38}" destId="{A7959E0D-6C9C-4118-B235-FBB858BEE124}" srcOrd="0" destOrd="0" parTransId="{7B2FEB2F-641D-49E9-B71B-256D8225AF6D}" sibTransId="{29DFB7DF-189F-4B0A-8715-48F02923FD5B}"/>
    <dgm:cxn modelId="{6CECAA2E-DDBF-D84A-8F63-E282133BBD81}" type="presOf" srcId="{E99A557E-E866-4E96-BEE7-7AC0A67C1869}" destId="{A24C4318-0463-43F0-92DF-CFE994C6261D}" srcOrd="0" destOrd="0" presId="urn:microsoft.com/office/officeart/2005/8/layout/hChevron3"/>
    <dgm:cxn modelId="{7057A59D-A680-4929-9275-C7883D17B1E2}" srcId="{A566E0B9-65DD-4C61-B1BB-9F2B169A4D38}" destId="{E99A557E-E866-4E96-BEE7-7AC0A67C1869}" srcOrd="4" destOrd="0" parTransId="{6D3545DC-B1DD-46DC-9047-8B40D536BB98}" sibTransId="{954C0462-FA94-45BC-BF6C-3F7529CFB146}"/>
    <dgm:cxn modelId="{BDE9CAAB-E3FD-F940-A0B3-A750E90E695F}" type="presOf" srcId="{A566E0B9-65DD-4C61-B1BB-9F2B169A4D38}" destId="{850B154A-8CCF-4ABD-9409-85BCEB28F21A}" srcOrd="0" destOrd="0" presId="urn:microsoft.com/office/officeart/2005/8/layout/hChevron3"/>
    <dgm:cxn modelId="{6D5B91AE-9FF1-4108-825D-A3A388EEC0F4}" srcId="{A566E0B9-65DD-4C61-B1BB-9F2B169A4D38}" destId="{DC2329B1-9CF2-457D-B0DB-314AA18162C0}" srcOrd="2" destOrd="0" parTransId="{427FB731-642B-4544-BD17-5480669F4302}" sibTransId="{6C08FC07-B6E8-4358-966B-61178F132BDB}"/>
    <dgm:cxn modelId="{9A969AF9-CAC7-49F3-AF0B-ABD40C05E0CE}" srcId="{A566E0B9-65DD-4C61-B1BB-9F2B169A4D38}" destId="{ED74FBF0-CEE5-411C-86E2-BE97966F5A91}" srcOrd="3" destOrd="0" parTransId="{64B8B3E4-83E7-4467-BCC8-A4134C93E84E}" sibTransId="{8A8DAE8A-6A6A-4197-B83A-C5B81F177657}"/>
    <dgm:cxn modelId="{F4999D1E-6F3B-3A4D-8F9D-53932B8348D0}" type="presOf" srcId="{AC1399C0-6FF3-4975-927F-42815B1BA1EB}" destId="{74CA1D0D-F7E5-40A4-8072-6C93AF1A2940}" srcOrd="0" destOrd="0" presId="urn:microsoft.com/office/officeart/2005/8/layout/hChevron3"/>
    <dgm:cxn modelId="{44D7BC43-1EE4-EF44-97FC-DAA09AA616FE}" type="presOf" srcId="{F19DC5EB-9FC5-4764-85C3-30AF86D551AB}" destId="{8CA13390-8D76-4390-A1CA-D7D39DA75DE3}" srcOrd="0" destOrd="0" presId="urn:microsoft.com/office/officeart/2005/8/layout/hChevron3"/>
    <dgm:cxn modelId="{4EFD3245-733B-354B-9492-E808A269199F}" type="presOf" srcId="{A7959E0D-6C9C-4118-B235-FBB858BEE124}" destId="{630BCEBD-EDFD-4586-9AC5-1468E6F87282}" srcOrd="0" destOrd="0" presId="urn:microsoft.com/office/officeart/2005/8/layout/hChevron3"/>
    <dgm:cxn modelId="{40CF2035-CAFD-4458-8104-564953A73A20}" srcId="{A566E0B9-65DD-4C61-B1BB-9F2B169A4D38}" destId="{F19DC5EB-9FC5-4764-85C3-30AF86D551AB}" srcOrd="6" destOrd="0" parTransId="{6C011B29-2612-4875-9E50-CA3C5436077A}" sibTransId="{DEE2A324-A15E-49D9-A229-77C954EB22B6}"/>
    <dgm:cxn modelId="{68AD54D5-49CC-45BB-817C-3B05E40A396B}" srcId="{A566E0B9-65DD-4C61-B1BB-9F2B169A4D38}" destId="{C14B5A4F-09C4-4DDA-86B5-C3CD7610255C}" srcOrd="1" destOrd="0" parTransId="{863B937B-4D80-41DB-ACEA-5634D6ED41A6}" sibTransId="{CB6919C2-DA99-401D-87AB-5A9330A2C5B8}"/>
    <dgm:cxn modelId="{DB88820B-B714-423F-9CB2-1CCACC38A527}" srcId="{A566E0B9-65DD-4C61-B1BB-9F2B169A4D38}" destId="{72D84FE1-AFF7-47A7-9F22-926C2542B33E}" srcOrd="5" destOrd="0" parTransId="{4E192C3A-2FAA-4A3B-A52D-D721C6AD4243}" sibTransId="{AD42E46C-164A-4D8C-A60A-57EF3050A74D}"/>
    <dgm:cxn modelId="{09C9C06A-3578-C547-9BB5-F9DE3A1BCE93}" type="presOf" srcId="{72D84FE1-AFF7-47A7-9F22-926C2542B33E}" destId="{BF423DF6-6EE3-4FB9-99C3-0253370A7D6C}" srcOrd="0" destOrd="0" presId="urn:microsoft.com/office/officeart/2005/8/layout/hChevron3"/>
    <dgm:cxn modelId="{7498F9B2-5005-7B45-8027-90C8ED460929}" type="presOf" srcId="{C14B5A4F-09C4-4DDA-86B5-C3CD7610255C}" destId="{FF7BAD06-938D-4835-BBE2-8917A0A4C8C3}" srcOrd="0" destOrd="0" presId="urn:microsoft.com/office/officeart/2005/8/layout/hChevron3"/>
    <dgm:cxn modelId="{58F714E0-28E3-4CF1-8E28-74AC377BFA19}" srcId="{A566E0B9-65DD-4C61-B1BB-9F2B169A4D38}" destId="{AC1399C0-6FF3-4975-927F-42815B1BA1EB}" srcOrd="7" destOrd="0" parTransId="{DEEFD116-2F3C-4693-9A1B-1C349F195DCD}" sibTransId="{F076F30E-E23E-4338-B221-F38D4EADB8D9}"/>
    <dgm:cxn modelId="{522C29ED-6F6A-A249-9EED-8B414E501FF7}" type="presParOf" srcId="{850B154A-8CCF-4ABD-9409-85BCEB28F21A}" destId="{630BCEBD-EDFD-4586-9AC5-1468E6F87282}" srcOrd="0" destOrd="0" presId="urn:microsoft.com/office/officeart/2005/8/layout/hChevron3"/>
    <dgm:cxn modelId="{7A19B405-0D26-0C4D-A166-9A9CFB102EB9}" type="presParOf" srcId="{850B154A-8CCF-4ABD-9409-85BCEB28F21A}" destId="{6B4F7C7C-9516-4382-8662-4CC09D1CD859}" srcOrd="1" destOrd="0" presId="urn:microsoft.com/office/officeart/2005/8/layout/hChevron3"/>
    <dgm:cxn modelId="{DC64C6C5-39BC-7945-BE3B-A60BE25CC9DD}" type="presParOf" srcId="{850B154A-8CCF-4ABD-9409-85BCEB28F21A}" destId="{FF7BAD06-938D-4835-BBE2-8917A0A4C8C3}" srcOrd="2" destOrd="0" presId="urn:microsoft.com/office/officeart/2005/8/layout/hChevron3"/>
    <dgm:cxn modelId="{4F5F9819-0285-C24E-938A-93434A0FBA0A}" type="presParOf" srcId="{850B154A-8CCF-4ABD-9409-85BCEB28F21A}" destId="{9BE9CA6A-84CF-47E4-B27C-46D8843983BD}" srcOrd="3" destOrd="0" presId="urn:microsoft.com/office/officeart/2005/8/layout/hChevron3"/>
    <dgm:cxn modelId="{A38255A0-5E4E-7A47-81F3-3F152214A6FE}" type="presParOf" srcId="{850B154A-8CCF-4ABD-9409-85BCEB28F21A}" destId="{B8258A6E-047D-4F1B-810A-E651C4CE376C}" srcOrd="4" destOrd="0" presId="urn:microsoft.com/office/officeart/2005/8/layout/hChevron3"/>
    <dgm:cxn modelId="{631BFB58-73A1-4D48-8DB0-5974EB51ADE0}" type="presParOf" srcId="{850B154A-8CCF-4ABD-9409-85BCEB28F21A}" destId="{9C2CFEE9-C3DD-4D63-88E5-0CFEDE7DA326}" srcOrd="5" destOrd="0" presId="urn:microsoft.com/office/officeart/2005/8/layout/hChevron3"/>
    <dgm:cxn modelId="{BCD49243-2AFE-824F-908F-46B5CBFA311C}" type="presParOf" srcId="{850B154A-8CCF-4ABD-9409-85BCEB28F21A}" destId="{167041DD-69FC-409D-9042-FA7800616148}" srcOrd="6" destOrd="0" presId="urn:microsoft.com/office/officeart/2005/8/layout/hChevron3"/>
    <dgm:cxn modelId="{5124679C-9AD9-6C4A-9273-43AD8CAE77CC}" type="presParOf" srcId="{850B154A-8CCF-4ABD-9409-85BCEB28F21A}" destId="{3A332ECE-5F6F-4FB5-98CD-60B8FF73489E}" srcOrd="7" destOrd="0" presId="urn:microsoft.com/office/officeart/2005/8/layout/hChevron3"/>
    <dgm:cxn modelId="{D9390E46-6B2B-014D-8A81-FC21B2C09D3D}" type="presParOf" srcId="{850B154A-8CCF-4ABD-9409-85BCEB28F21A}" destId="{A24C4318-0463-43F0-92DF-CFE994C6261D}" srcOrd="8" destOrd="0" presId="urn:microsoft.com/office/officeart/2005/8/layout/hChevron3"/>
    <dgm:cxn modelId="{2A4A3179-30A4-8447-819A-0D975FA46344}" type="presParOf" srcId="{850B154A-8CCF-4ABD-9409-85BCEB28F21A}" destId="{488EB893-EA87-44B5-ABD4-7E6D492E482A}" srcOrd="9" destOrd="0" presId="urn:microsoft.com/office/officeart/2005/8/layout/hChevron3"/>
    <dgm:cxn modelId="{D91423ED-E261-5C4C-959D-0F2D7DDB12AA}" type="presParOf" srcId="{850B154A-8CCF-4ABD-9409-85BCEB28F21A}" destId="{BF423DF6-6EE3-4FB9-99C3-0253370A7D6C}" srcOrd="10" destOrd="0" presId="urn:microsoft.com/office/officeart/2005/8/layout/hChevron3"/>
    <dgm:cxn modelId="{77298869-598E-0548-B599-FBA4F1A8799F}" type="presParOf" srcId="{850B154A-8CCF-4ABD-9409-85BCEB28F21A}" destId="{301561E7-1D8F-4C8C-A07C-C922D8C75E09}" srcOrd="11" destOrd="0" presId="urn:microsoft.com/office/officeart/2005/8/layout/hChevron3"/>
    <dgm:cxn modelId="{39401DB7-8AD8-2C46-B95A-132FE1A0D502}" type="presParOf" srcId="{850B154A-8CCF-4ABD-9409-85BCEB28F21A}" destId="{8CA13390-8D76-4390-A1CA-D7D39DA75DE3}" srcOrd="12" destOrd="0" presId="urn:microsoft.com/office/officeart/2005/8/layout/hChevron3"/>
    <dgm:cxn modelId="{96F1C981-EEBC-DB47-9D93-DF3C34C82E59}" type="presParOf" srcId="{850B154A-8CCF-4ABD-9409-85BCEB28F21A}" destId="{82005063-06EF-4150-85A8-40FDAA2739DF}" srcOrd="13" destOrd="0" presId="urn:microsoft.com/office/officeart/2005/8/layout/hChevron3"/>
    <dgm:cxn modelId="{35933A7D-51FB-064F-99AA-5C88A5AD955E}"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accent4"/>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tx2">
            <a:lumMod val="40000"/>
            <a:lumOff val="60000"/>
          </a:schemeClr>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tx2">
            <a:lumMod val="40000"/>
            <a:lumOff val="60000"/>
          </a:schemeClr>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tx2">
            <a:lumMod val="40000"/>
            <a:lumOff val="60000"/>
          </a:schemeClr>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tx2">
            <a:lumMod val="40000"/>
            <a:lumOff val="60000"/>
          </a:schemeClr>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tx2">
            <a:lumMod val="40000"/>
            <a:lumOff val="60000"/>
          </a:schemeClr>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tx2">
            <a:lumMod val="40000"/>
            <a:lumOff val="60000"/>
          </a:schemeClr>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88F8B447-B03B-47A0-8B3C-F071D5D10E2C}" srcId="{A566E0B9-65DD-4C61-B1BB-9F2B169A4D38}" destId="{A7959E0D-6C9C-4118-B235-FBB858BEE124}" srcOrd="0" destOrd="0" parTransId="{7B2FEB2F-641D-49E9-B71B-256D8225AF6D}" sibTransId="{29DFB7DF-189F-4B0A-8715-48F02923FD5B}"/>
    <dgm:cxn modelId="{40CF2035-CAFD-4458-8104-564953A73A20}" srcId="{A566E0B9-65DD-4C61-B1BB-9F2B169A4D38}" destId="{F19DC5EB-9FC5-4764-85C3-30AF86D551AB}" srcOrd="6" destOrd="0" parTransId="{6C011B29-2612-4875-9E50-CA3C5436077A}" sibTransId="{DEE2A324-A15E-49D9-A229-77C954EB22B6}"/>
    <dgm:cxn modelId="{DB88820B-B714-423F-9CB2-1CCACC38A527}" srcId="{A566E0B9-65DD-4C61-B1BB-9F2B169A4D38}" destId="{72D84FE1-AFF7-47A7-9F22-926C2542B33E}" srcOrd="5" destOrd="0" parTransId="{4E192C3A-2FAA-4A3B-A52D-D721C6AD4243}" sibTransId="{AD42E46C-164A-4D8C-A60A-57EF3050A74D}"/>
    <dgm:cxn modelId="{B1D514E3-6363-AF42-8393-06E727C26CCB}" type="presOf" srcId="{C14B5A4F-09C4-4DDA-86B5-C3CD7610255C}" destId="{FF7BAD06-938D-4835-BBE2-8917A0A4C8C3}" srcOrd="0" destOrd="0" presId="urn:microsoft.com/office/officeart/2005/8/layout/hChevron3"/>
    <dgm:cxn modelId="{143AFF12-9E2D-9441-B258-1A9D608724FD}" type="presOf" srcId="{A566E0B9-65DD-4C61-B1BB-9F2B169A4D38}" destId="{850B154A-8CCF-4ABD-9409-85BCEB28F21A}" srcOrd="0" destOrd="0" presId="urn:microsoft.com/office/officeart/2005/8/layout/hChevron3"/>
    <dgm:cxn modelId="{7057A59D-A680-4929-9275-C7883D17B1E2}" srcId="{A566E0B9-65DD-4C61-B1BB-9F2B169A4D38}" destId="{E99A557E-E866-4E96-BEE7-7AC0A67C1869}" srcOrd="4" destOrd="0" parTransId="{6D3545DC-B1DD-46DC-9047-8B40D536BB98}" sibTransId="{954C0462-FA94-45BC-BF6C-3F7529CFB146}"/>
    <dgm:cxn modelId="{6D5B91AE-9FF1-4108-825D-A3A388EEC0F4}" srcId="{A566E0B9-65DD-4C61-B1BB-9F2B169A4D38}" destId="{DC2329B1-9CF2-457D-B0DB-314AA18162C0}" srcOrd="2" destOrd="0" parTransId="{427FB731-642B-4544-BD17-5480669F4302}" sibTransId="{6C08FC07-B6E8-4358-966B-61178F132BDB}"/>
    <dgm:cxn modelId="{68A58E36-E2B1-894C-BA10-DDF2996CF31C}" type="presOf" srcId="{ED74FBF0-CEE5-411C-86E2-BE97966F5A91}" destId="{167041DD-69FC-409D-9042-FA7800616148}" srcOrd="0" destOrd="0" presId="urn:microsoft.com/office/officeart/2005/8/layout/hChevron3"/>
    <dgm:cxn modelId="{29191FEC-EDAB-704C-96E9-CA3AD29373D3}" type="presOf" srcId="{72D84FE1-AFF7-47A7-9F22-926C2542B33E}" destId="{BF423DF6-6EE3-4FB9-99C3-0253370A7D6C}" srcOrd="0" destOrd="0" presId="urn:microsoft.com/office/officeart/2005/8/layout/hChevron3"/>
    <dgm:cxn modelId="{7FBF8FB7-51F2-A842-A3CF-3E3A1C5B2D69}" type="presOf" srcId="{A7959E0D-6C9C-4118-B235-FBB858BEE124}" destId="{630BCEBD-EDFD-4586-9AC5-1468E6F87282}" srcOrd="0" destOrd="0" presId="urn:microsoft.com/office/officeart/2005/8/layout/hChevron3"/>
    <dgm:cxn modelId="{68AD54D5-49CC-45BB-817C-3B05E40A396B}" srcId="{A566E0B9-65DD-4C61-B1BB-9F2B169A4D38}" destId="{C14B5A4F-09C4-4DDA-86B5-C3CD7610255C}" srcOrd="1" destOrd="0" parTransId="{863B937B-4D80-41DB-ACEA-5634D6ED41A6}" sibTransId="{CB6919C2-DA99-401D-87AB-5A9330A2C5B8}"/>
    <dgm:cxn modelId="{BB4B2FCF-21CD-3B45-AA84-78690A944EEB}" type="presOf" srcId="{E99A557E-E866-4E96-BEE7-7AC0A67C1869}" destId="{A24C4318-0463-43F0-92DF-CFE994C6261D}" srcOrd="0" destOrd="0" presId="urn:microsoft.com/office/officeart/2005/8/layout/hChevron3"/>
    <dgm:cxn modelId="{58F714E0-28E3-4CF1-8E28-74AC377BFA19}" srcId="{A566E0B9-65DD-4C61-B1BB-9F2B169A4D38}" destId="{AC1399C0-6FF3-4975-927F-42815B1BA1EB}" srcOrd="7" destOrd="0" parTransId="{DEEFD116-2F3C-4693-9A1B-1C349F195DCD}" sibTransId="{F076F30E-E23E-4338-B221-F38D4EADB8D9}"/>
    <dgm:cxn modelId="{F021BBB4-2E7A-E844-BBEB-A81C83CBD694}" type="presOf" srcId="{AC1399C0-6FF3-4975-927F-42815B1BA1EB}" destId="{74CA1D0D-F7E5-40A4-8072-6C93AF1A2940}" srcOrd="0" destOrd="0" presId="urn:microsoft.com/office/officeart/2005/8/layout/hChevron3"/>
    <dgm:cxn modelId="{9A969AF9-CAC7-49F3-AF0B-ABD40C05E0CE}" srcId="{A566E0B9-65DD-4C61-B1BB-9F2B169A4D38}" destId="{ED74FBF0-CEE5-411C-86E2-BE97966F5A91}" srcOrd="3" destOrd="0" parTransId="{64B8B3E4-83E7-4467-BCC8-A4134C93E84E}" sibTransId="{8A8DAE8A-6A6A-4197-B83A-C5B81F177657}"/>
    <dgm:cxn modelId="{8B4E0853-A44D-BC43-ABEC-D3A0B1690D3F}" type="presOf" srcId="{DC2329B1-9CF2-457D-B0DB-314AA18162C0}" destId="{B8258A6E-047D-4F1B-810A-E651C4CE376C}" srcOrd="0" destOrd="0" presId="urn:microsoft.com/office/officeart/2005/8/layout/hChevron3"/>
    <dgm:cxn modelId="{EF0F8B97-E402-644D-9751-3DB19B1F0B59}" type="presOf" srcId="{F19DC5EB-9FC5-4764-85C3-30AF86D551AB}" destId="{8CA13390-8D76-4390-A1CA-D7D39DA75DE3}" srcOrd="0" destOrd="0" presId="urn:microsoft.com/office/officeart/2005/8/layout/hChevron3"/>
    <dgm:cxn modelId="{F3DC897D-EB75-8748-9BE2-B9AD3930C942}" type="presParOf" srcId="{850B154A-8CCF-4ABD-9409-85BCEB28F21A}" destId="{630BCEBD-EDFD-4586-9AC5-1468E6F87282}" srcOrd="0" destOrd="0" presId="urn:microsoft.com/office/officeart/2005/8/layout/hChevron3"/>
    <dgm:cxn modelId="{938528E0-D48C-3641-8D17-8E5B1C220000}" type="presParOf" srcId="{850B154A-8CCF-4ABD-9409-85BCEB28F21A}" destId="{6B4F7C7C-9516-4382-8662-4CC09D1CD859}" srcOrd="1" destOrd="0" presId="urn:microsoft.com/office/officeart/2005/8/layout/hChevron3"/>
    <dgm:cxn modelId="{064F8D6B-D209-5240-98F5-69BC1677F6A0}" type="presParOf" srcId="{850B154A-8CCF-4ABD-9409-85BCEB28F21A}" destId="{FF7BAD06-938D-4835-BBE2-8917A0A4C8C3}" srcOrd="2" destOrd="0" presId="urn:microsoft.com/office/officeart/2005/8/layout/hChevron3"/>
    <dgm:cxn modelId="{0112D5AE-C278-CF4B-B9AC-B7DC93F65EB0}" type="presParOf" srcId="{850B154A-8CCF-4ABD-9409-85BCEB28F21A}" destId="{9BE9CA6A-84CF-47E4-B27C-46D8843983BD}" srcOrd="3" destOrd="0" presId="urn:microsoft.com/office/officeart/2005/8/layout/hChevron3"/>
    <dgm:cxn modelId="{E602E386-69B4-C343-90DE-EE1EC9346361}" type="presParOf" srcId="{850B154A-8CCF-4ABD-9409-85BCEB28F21A}" destId="{B8258A6E-047D-4F1B-810A-E651C4CE376C}" srcOrd="4" destOrd="0" presId="urn:microsoft.com/office/officeart/2005/8/layout/hChevron3"/>
    <dgm:cxn modelId="{D6C763F4-5695-5A40-B00C-4372A6795C59}" type="presParOf" srcId="{850B154A-8CCF-4ABD-9409-85BCEB28F21A}" destId="{9C2CFEE9-C3DD-4D63-88E5-0CFEDE7DA326}" srcOrd="5" destOrd="0" presId="urn:microsoft.com/office/officeart/2005/8/layout/hChevron3"/>
    <dgm:cxn modelId="{150976B5-543C-CA41-AD36-D28C014099F9}" type="presParOf" srcId="{850B154A-8CCF-4ABD-9409-85BCEB28F21A}" destId="{167041DD-69FC-409D-9042-FA7800616148}" srcOrd="6" destOrd="0" presId="urn:microsoft.com/office/officeart/2005/8/layout/hChevron3"/>
    <dgm:cxn modelId="{A7A26FF1-2383-AA4A-8639-2869B8D36907}" type="presParOf" srcId="{850B154A-8CCF-4ABD-9409-85BCEB28F21A}" destId="{3A332ECE-5F6F-4FB5-98CD-60B8FF73489E}" srcOrd="7" destOrd="0" presId="urn:microsoft.com/office/officeart/2005/8/layout/hChevron3"/>
    <dgm:cxn modelId="{58CEA025-25EF-AD4C-A8FD-E767573CA7F5}" type="presParOf" srcId="{850B154A-8CCF-4ABD-9409-85BCEB28F21A}" destId="{A24C4318-0463-43F0-92DF-CFE994C6261D}" srcOrd="8" destOrd="0" presId="urn:microsoft.com/office/officeart/2005/8/layout/hChevron3"/>
    <dgm:cxn modelId="{A8F71690-F1ED-E343-86C0-BE359592077C}" type="presParOf" srcId="{850B154A-8CCF-4ABD-9409-85BCEB28F21A}" destId="{488EB893-EA87-44B5-ABD4-7E6D492E482A}" srcOrd="9" destOrd="0" presId="urn:microsoft.com/office/officeart/2005/8/layout/hChevron3"/>
    <dgm:cxn modelId="{38726973-EB0E-644F-911E-7A6C20CD710C}" type="presParOf" srcId="{850B154A-8CCF-4ABD-9409-85BCEB28F21A}" destId="{BF423DF6-6EE3-4FB9-99C3-0253370A7D6C}" srcOrd="10" destOrd="0" presId="urn:microsoft.com/office/officeart/2005/8/layout/hChevron3"/>
    <dgm:cxn modelId="{AF310AE8-906F-8D4C-B854-1C645C7FB54B}" type="presParOf" srcId="{850B154A-8CCF-4ABD-9409-85BCEB28F21A}" destId="{301561E7-1D8F-4C8C-A07C-C922D8C75E09}" srcOrd="11" destOrd="0" presId="urn:microsoft.com/office/officeart/2005/8/layout/hChevron3"/>
    <dgm:cxn modelId="{4E5632E0-3205-0D4E-A189-AE05E8678ACC}" type="presParOf" srcId="{850B154A-8CCF-4ABD-9409-85BCEB28F21A}" destId="{8CA13390-8D76-4390-A1CA-D7D39DA75DE3}" srcOrd="12" destOrd="0" presId="urn:microsoft.com/office/officeart/2005/8/layout/hChevron3"/>
    <dgm:cxn modelId="{C5E55E2D-E9E2-FE4A-9838-79D7673F7FFB}" type="presParOf" srcId="{850B154A-8CCF-4ABD-9409-85BCEB28F21A}" destId="{82005063-06EF-4150-85A8-40FDAA2739DF}" srcOrd="13" destOrd="0" presId="urn:microsoft.com/office/officeart/2005/8/layout/hChevron3"/>
    <dgm:cxn modelId="{5211145F-D6B2-AE46-B3EA-E83DB7BF6065}"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tx2">
            <a:lumMod val="40000"/>
            <a:lumOff val="60000"/>
          </a:schemeClr>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accent4"/>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tx2">
            <a:lumMod val="40000"/>
            <a:lumOff val="60000"/>
          </a:schemeClr>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tx2">
            <a:lumMod val="40000"/>
            <a:lumOff val="60000"/>
          </a:schemeClr>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tx2">
            <a:lumMod val="40000"/>
            <a:lumOff val="60000"/>
          </a:schemeClr>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tx2">
            <a:lumMod val="40000"/>
            <a:lumOff val="60000"/>
          </a:schemeClr>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tx2">
            <a:lumMod val="40000"/>
            <a:lumOff val="60000"/>
          </a:schemeClr>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88F8B447-B03B-47A0-8B3C-F071D5D10E2C}" srcId="{A566E0B9-65DD-4C61-B1BB-9F2B169A4D38}" destId="{A7959E0D-6C9C-4118-B235-FBB858BEE124}" srcOrd="0" destOrd="0" parTransId="{7B2FEB2F-641D-49E9-B71B-256D8225AF6D}" sibTransId="{29DFB7DF-189F-4B0A-8715-48F02923FD5B}"/>
    <dgm:cxn modelId="{ACB928CB-FED6-7E4D-B71A-507AE058FAAC}" type="presOf" srcId="{E99A557E-E866-4E96-BEE7-7AC0A67C1869}" destId="{A24C4318-0463-43F0-92DF-CFE994C6261D}" srcOrd="0" destOrd="0" presId="urn:microsoft.com/office/officeart/2005/8/layout/hChevron3"/>
    <dgm:cxn modelId="{F8E05289-B256-B24E-81B7-2585E75EB36A}" type="presOf" srcId="{AC1399C0-6FF3-4975-927F-42815B1BA1EB}" destId="{74CA1D0D-F7E5-40A4-8072-6C93AF1A2940}" srcOrd="0" destOrd="0" presId="urn:microsoft.com/office/officeart/2005/8/layout/hChevron3"/>
    <dgm:cxn modelId="{2036CFC8-96BB-7040-8498-3F829034314A}" type="presOf" srcId="{72D84FE1-AFF7-47A7-9F22-926C2542B33E}" destId="{BF423DF6-6EE3-4FB9-99C3-0253370A7D6C}" srcOrd="0" destOrd="0" presId="urn:microsoft.com/office/officeart/2005/8/layout/hChevron3"/>
    <dgm:cxn modelId="{40CF2035-CAFD-4458-8104-564953A73A20}" srcId="{A566E0B9-65DD-4C61-B1BB-9F2B169A4D38}" destId="{F19DC5EB-9FC5-4764-85C3-30AF86D551AB}" srcOrd="6" destOrd="0" parTransId="{6C011B29-2612-4875-9E50-CA3C5436077A}" sibTransId="{DEE2A324-A15E-49D9-A229-77C954EB22B6}"/>
    <dgm:cxn modelId="{DB88820B-B714-423F-9CB2-1CCACC38A527}" srcId="{A566E0B9-65DD-4C61-B1BB-9F2B169A4D38}" destId="{72D84FE1-AFF7-47A7-9F22-926C2542B33E}" srcOrd="5" destOrd="0" parTransId="{4E192C3A-2FAA-4A3B-A52D-D721C6AD4243}" sibTransId="{AD42E46C-164A-4D8C-A60A-57EF3050A74D}"/>
    <dgm:cxn modelId="{A3215C47-6404-024D-9D09-6F925A1E85E9}" type="presOf" srcId="{F19DC5EB-9FC5-4764-85C3-30AF86D551AB}" destId="{8CA13390-8D76-4390-A1CA-D7D39DA75DE3}" srcOrd="0" destOrd="0" presId="urn:microsoft.com/office/officeart/2005/8/layout/hChevron3"/>
    <dgm:cxn modelId="{0ECE92E7-E97D-834D-8EBE-DDEE9C38922A}" type="presOf" srcId="{ED74FBF0-CEE5-411C-86E2-BE97966F5A91}" destId="{167041DD-69FC-409D-9042-FA7800616148}" srcOrd="0" destOrd="0" presId="urn:microsoft.com/office/officeart/2005/8/layout/hChevron3"/>
    <dgm:cxn modelId="{CA8B529B-C6EC-194F-AFD1-BB4FE9296B64}" type="presOf" srcId="{A566E0B9-65DD-4C61-B1BB-9F2B169A4D38}" destId="{850B154A-8CCF-4ABD-9409-85BCEB28F21A}" srcOrd="0" destOrd="0" presId="urn:microsoft.com/office/officeart/2005/8/layout/hChevron3"/>
    <dgm:cxn modelId="{C4B8ED6E-B876-124B-8A92-0911A32B6AF2}" type="presOf" srcId="{DC2329B1-9CF2-457D-B0DB-314AA18162C0}" destId="{B8258A6E-047D-4F1B-810A-E651C4CE376C}" srcOrd="0" destOrd="0" presId="urn:microsoft.com/office/officeart/2005/8/layout/hChevron3"/>
    <dgm:cxn modelId="{7057A59D-A680-4929-9275-C7883D17B1E2}" srcId="{A566E0B9-65DD-4C61-B1BB-9F2B169A4D38}" destId="{E99A557E-E866-4E96-BEE7-7AC0A67C1869}" srcOrd="4" destOrd="0" parTransId="{6D3545DC-B1DD-46DC-9047-8B40D536BB98}" sibTransId="{954C0462-FA94-45BC-BF6C-3F7529CFB146}"/>
    <dgm:cxn modelId="{6D5B91AE-9FF1-4108-825D-A3A388EEC0F4}" srcId="{A566E0B9-65DD-4C61-B1BB-9F2B169A4D38}" destId="{DC2329B1-9CF2-457D-B0DB-314AA18162C0}" srcOrd="2" destOrd="0" parTransId="{427FB731-642B-4544-BD17-5480669F4302}" sibTransId="{6C08FC07-B6E8-4358-966B-61178F132BDB}"/>
    <dgm:cxn modelId="{8D212B22-100C-7F42-9CAC-ED4B225CC63F}" type="presOf" srcId="{A7959E0D-6C9C-4118-B235-FBB858BEE124}" destId="{630BCEBD-EDFD-4586-9AC5-1468E6F87282}" srcOrd="0" destOrd="0" presId="urn:microsoft.com/office/officeart/2005/8/layout/hChevron3"/>
    <dgm:cxn modelId="{68AD54D5-49CC-45BB-817C-3B05E40A396B}" srcId="{A566E0B9-65DD-4C61-B1BB-9F2B169A4D38}" destId="{C14B5A4F-09C4-4DDA-86B5-C3CD7610255C}" srcOrd="1" destOrd="0" parTransId="{863B937B-4D80-41DB-ACEA-5634D6ED41A6}" sibTransId="{CB6919C2-DA99-401D-87AB-5A9330A2C5B8}"/>
    <dgm:cxn modelId="{661D5B90-1982-9945-9786-587E61BBCED1}" type="presOf" srcId="{C14B5A4F-09C4-4DDA-86B5-C3CD7610255C}" destId="{FF7BAD06-938D-4835-BBE2-8917A0A4C8C3}" srcOrd="0" destOrd="0" presId="urn:microsoft.com/office/officeart/2005/8/layout/hChevron3"/>
    <dgm:cxn modelId="{58F714E0-28E3-4CF1-8E28-74AC377BFA19}" srcId="{A566E0B9-65DD-4C61-B1BB-9F2B169A4D38}" destId="{AC1399C0-6FF3-4975-927F-42815B1BA1EB}" srcOrd="7" destOrd="0" parTransId="{DEEFD116-2F3C-4693-9A1B-1C349F195DCD}" sibTransId="{F076F30E-E23E-4338-B221-F38D4EADB8D9}"/>
    <dgm:cxn modelId="{9A969AF9-CAC7-49F3-AF0B-ABD40C05E0CE}" srcId="{A566E0B9-65DD-4C61-B1BB-9F2B169A4D38}" destId="{ED74FBF0-CEE5-411C-86E2-BE97966F5A91}" srcOrd="3" destOrd="0" parTransId="{64B8B3E4-83E7-4467-BCC8-A4134C93E84E}" sibTransId="{8A8DAE8A-6A6A-4197-B83A-C5B81F177657}"/>
    <dgm:cxn modelId="{22ACE734-2B7D-0148-9B3F-73688C333E48}" type="presParOf" srcId="{850B154A-8CCF-4ABD-9409-85BCEB28F21A}" destId="{630BCEBD-EDFD-4586-9AC5-1468E6F87282}" srcOrd="0" destOrd="0" presId="urn:microsoft.com/office/officeart/2005/8/layout/hChevron3"/>
    <dgm:cxn modelId="{47F1C475-4D38-6140-B2BA-8707E2ABF97A}" type="presParOf" srcId="{850B154A-8CCF-4ABD-9409-85BCEB28F21A}" destId="{6B4F7C7C-9516-4382-8662-4CC09D1CD859}" srcOrd="1" destOrd="0" presId="urn:microsoft.com/office/officeart/2005/8/layout/hChevron3"/>
    <dgm:cxn modelId="{7388E1AE-F69B-3F4C-9733-AC1C1C7CFB89}" type="presParOf" srcId="{850B154A-8CCF-4ABD-9409-85BCEB28F21A}" destId="{FF7BAD06-938D-4835-BBE2-8917A0A4C8C3}" srcOrd="2" destOrd="0" presId="urn:microsoft.com/office/officeart/2005/8/layout/hChevron3"/>
    <dgm:cxn modelId="{1AF9FE5D-52CB-804D-80D0-67CE55ACFCAF}" type="presParOf" srcId="{850B154A-8CCF-4ABD-9409-85BCEB28F21A}" destId="{9BE9CA6A-84CF-47E4-B27C-46D8843983BD}" srcOrd="3" destOrd="0" presId="urn:microsoft.com/office/officeart/2005/8/layout/hChevron3"/>
    <dgm:cxn modelId="{C7F16355-AC61-214E-92DA-E38E20C45EA8}" type="presParOf" srcId="{850B154A-8CCF-4ABD-9409-85BCEB28F21A}" destId="{B8258A6E-047D-4F1B-810A-E651C4CE376C}" srcOrd="4" destOrd="0" presId="urn:microsoft.com/office/officeart/2005/8/layout/hChevron3"/>
    <dgm:cxn modelId="{E08E2DD3-CDF2-CD4F-952C-96C4FCD7280F}" type="presParOf" srcId="{850B154A-8CCF-4ABD-9409-85BCEB28F21A}" destId="{9C2CFEE9-C3DD-4D63-88E5-0CFEDE7DA326}" srcOrd="5" destOrd="0" presId="urn:microsoft.com/office/officeart/2005/8/layout/hChevron3"/>
    <dgm:cxn modelId="{FA5F16E1-9A47-1644-B030-865BB523FACD}" type="presParOf" srcId="{850B154A-8CCF-4ABD-9409-85BCEB28F21A}" destId="{167041DD-69FC-409D-9042-FA7800616148}" srcOrd="6" destOrd="0" presId="urn:microsoft.com/office/officeart/2005/8/layout/hChevron3"/>
    <dgm:cxn modelId="{2259C562-3C27-CA40-9623-E32DC15F68E8}" type="presParOf" srcId="{850B154A-8CCF-4ABD-9409-85BCEB28F21A}" destId="{3A332ECE-5F6F-4FB5-98CD-60B8FF73489E}" srcOrd="7" destOrd="0" presId="urn:microsoft.com/office/officeart/2005/8/layout/hChevron3"/>
    <dgm:cxn modelId="{DC9DC043-4E44-7B4B-97B8-A7B771486F71}" type="presParOf" srcId="{850B154A-8CCF-4ABD-9409-85BCEB28F21A}" destId="{A24C4318-0463-43F0-92DF-CFE994C6261D}" srcOrd="8" destOrd="0" presId="urn:microsoft.com/office/officeart/2005/8/layout/hChevron3"/>
    <dgm:cxn modelId="{C701F3F1-3D00-2F40-B03E-F996D475C282}" type="presParOf" srcId="{850B154A-8CCF-4ABD-9409-85BCEB28F21A}" destId="{488EB893-EA87-44B5-ABD4-7E6D492E482A}" srcOrd="9" destOrd="0" presId="urn:microsoft.com/office/officeart/2005/8/layout/hChevron3"/>
    <dgm:cxn modelId="{60F71297-730F-E742-839A-2C1D08BAB9D1}" type="presParOf" srcId="{850B154A-8CCF-4ABD-9409-85BCEB28F21A}" destId="{BF423DF6-6EE3-4FB9-99C3-0253370A7D6C}" srcOrd="10" destOrd="0" presId="urn:microsoft.com/office/officeart/2005/8/layout/hChevron3"/>
    <dgm:cxn modelId="{62F92BCB-EDE6-A24A-99F3-CBD806172C84}" type="presParOf" srcId="{850B154A-8CCF-4ABD-9409-85BCEB28F21A}" destId="{301561E7-1D8F-4C8C-A07C-C922D8C75E09}" srcOrd="11" destOrd="0" presId="urn:microsoft.com/office/officeart/2005/8/layout/hChevron3"/>
    <dgm:cxn modelId="{8DBD22C8-2438-8F4A-96F5-DDFEB53C9ADB}" type="presParOf" srcId="{850B154A-8CCF-4ABD-9409-85BCEB28F21A}" destId="{8CA13390-8D76-4390-A1CA-D7D39DA75DE3}" srcOrd="12" destOrd="0" presId="urn:microsoft.com/office/officeart/2005/8/layout/hChevron3"/>
    <dgm:cxn modelId="{F9E74ABB-31EF-1644-9FB9-D13EB8DB0A98}" type="presParOf" srcId="{850B154A-8CCF-4ABD-9409-85BCEB28F21A}" destId="{82005063-06EF-4150-85A8-40FDAA2739DF}" srcOrd="13" destOrd="0" presId="urn:microsoft.com/office/officeart/2005/8/layout/hChevron3"/>
    <dgm:cxn modelId="{EF1C7EFA-D642-DB4E-A5B4-9B96D867EB53}"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tx2">
            <a:lumMod val="40000"/>
            <a:lumOff val="60000"/>
          </a:schemeClr>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accent4"/>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tx2">
            <a:lumMod val="40000"/>
            <a:lumOff val="60000"/>
          </a:schemeClr>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tx2">
            <a:lumMod val="40000"/>
            <a:lumOff val="60000"/>
          </a:schemeClr>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tx2">
            <a:lumMod val="40000"/>
            <a:lumOff val="60000"/>
          </a:schemeClr>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tx2">
            <a:lumMod val="40000"/>
            <a:lumOff val="60000"/>
          </a:schemeClr>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tx2">
            <a:lumMod val="40000"/>
            <a:lumOff val="60000"/>
          </a:schemeClr>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88F8B447-B03B-47A0-8B3C-F071D5D10E2C}" srcId="{A566E0B9-65DD-4C61-B1BB-9F2B169A4D38}" destId="{A7959E0D-6C9C-4118-B235-FBB858BEE124}" srcOrd="0" destOrd="0" parTransId="{7B2FEB2F-641D-49E9-B71B-256D8225AF6D}" sibTransId="{29DFB7DF-189F-4B0A-8715-48F02923FD5B}"/>
    <dgm:cxn modelId="{40CF2035-CAFD-4458-8104-564953A73A20}" srcId="{A566E0B9-65DD-4C61-B1BB-9F2B169A4D38}" destId="{F19DC5EB-9FC5-4764-85C3-30AF86D551AB}" srcOrd="6" destOrd="0" parTransId="{6C011B29-2612-4875-9E50-CA3C5436077A}" sibTransId="{DEE2A324-A15E-49D9-A229-77C954EB22B6}"/>
    <dgm:cxn modelId="{DB88820B-B714-423F-9CB2-1CCACC38A527}" srcId="{A566E0B9-65DD-4C61-B1BB-9F2B169A4D38}" destId="{72D84FE1-AFF7-47A7-9F22-926C2542B33E}" srcOrd="5" destOrd="0" parTransId="{4E192C3A-2FAA-4A3B-A52D-D721C6AD4243}" sibTransId="{AD42E46C-164A-4D8C-A60A-57EF3050A74D}"/>
    <dgm:cxn modelId="{7057A59D-A680-4929-9275-C7883D17B1E2}" srcId="{A566E0B9-65DD-4C61-B1BB-9F2B169A4D38}" destId="{E99A557E-E866-4E96-BEE7-7AC0A67C1869}" srcOrd="4" destOrd="0" parTransId="{6D3545DC-B1DD-46DC-9047-8B40D536BB98}" sibTransId="{954C0462-FA94-45BC-BF6C-3F7529CFB146}"/>
    <dgm:cxn modelId="{9D8CD261-865B-4C47-8C04-1CDC6E39F34B}" type="presOf" srcId="{F19DC5EB-9FC5-4764-85C3-30AF86D551AB}" destId="{8CA13390-8D76-4390-A1CA-D7D39DA75DE3}" srcOrd="0" destOrd="0" presId="urn:microsoft.com/office/officeart/2005/8/layout/hChevron3"/>
    <dgm:cxn modelId="{60C4B310-67F6-7D41-AC0F-55AF1C3F97EA}" type="presOf" srcId="{C14B5A4F-09C4-4DDA-86B5-C3CD7610255C}" destId="{FF7BAD06-938D-4835-BBE2-8917A0A4C8C3}" srcOrd="0" destOrd="0" presId="urn:microsoft.com/office/officeart/2005/8/layout/hChevron3"/>
    <dgm:cxn modelId="{6D5B91AE-9FF1-4108-825D-A3A388EEC0F4}" srcId="{A566E0B9-65DD-4C61-B1BB-9F2B169A4D38}" destId="{DC2329B1-9CF2-457D-B0DB-314AA18162C0}" srcOrd="2" destOrd="0" parTransId="{427FB731-642B-4544-BD17-5480669F4302}" sibTransId="{6C08FC07-B6E8-4358-966B-61178F132BDB}"/>
    <dgm:cxn modelId="{55950F06-B385-C149-B2AF-0A8DEEE29F78}" type="presOf" srcId="{AC1399C0-6FF3-4975-927F-42815B1BA1EB}" destId="{74CA1D0D-F7E5-40A4-8072-6C93AF1A2940}" srcOrd="0" destOrd="0" presId="urn:microsoft.com/office/officeart/2005/8/layout/hChevron3"/>
    <dgm:cxn modelId="{8E4A06BC-67F2-2C4D-9D1A-935CB8E51B47}" type="presOf" srcId="{ED74FBF0-CEE5-411C-86E2-BE97966F5A91}" destId="{167041DD-69FC-409D-9042-FA7800616148}" srcOrd="0" destOrd="0" presId="urn:microsoft.com/office/officeart/2005/8/layout/hChevron3"/>
    <dgm:cxn modelId="{572EAC18-087F-D14A-AFD8-2451CB4EF6E9}" type="presOf" srcId="{DC2329B1-9CF2-457D-B0DB-314AA18162C0}" destId="{B8258A6E-047D-4F1B-810A-E651C4CE376C}" srcOrd="0" destOrd="0" presId="urn:microsoft.com/office/officeart/2005/8/layout/hChevron3"/>
    <dgm:cxn modelId="{3B0649C1-358F-F149-804C-60DACE555768}" type="presOf" srcId="{A7959E0D-6C9C-4118-B235-FBB858BEE124}" destId="{630BCEBD-EDFD-4586-9AC5-1468E6F87282}" srcOrd="0" destOrd="0" presId="urn:microsoft.com/office/officeart/2005/8/layout/hChevron3"/>
    <dgm:cxn modelId="{68AD54D5-49CC-45BB-817C-3B05E40A396B}" srcId="{A566E0B9-65DD-4C61-B1BB-9F2B169A4D38}" destId="{C14B5A4F-09C4-4DDA-86B5-C3CD7610255C}" srcOrd="1" destOrd="0" parTransId="{863B937B-4D80-41DB-ACEA-5634D6ED41A6}" sibTransId="{CB6919C2-DA99-401D-87AB-5A9330A2C5B8}"/>
    <dgm:cxn modelId="{9C202499-CC81-7447-8287-4BC1D2994A03}" type="presOf" srcId="{A566E0B9-65DD-4C61-B1BB-9F2B169A4D38}" destId="{850B154A-8CCF-4ABD-9409-85BCEB28F21A}" srcOrd="0" destOrd="0" presId="urn:microsoft.com/office/officeart/2005/8/layout/hChevron3"/>
    <dgm:cxn modelId="{58F714E0-28E3-4CF1-8E28-74AC377BFA19}" srcId="{A566E0B9-65DD-4C61-B1BB-9F2B169A4D38}" destId="{AC1399C0-6FF3-4975-927F-42815B1BA1EB}" srcOrd="7" destOrd="0" parTransId="{DEEFD116-2F3C-4693-9A1B-1C349F195DCD}" sibTransId="{F076F30E-E23E-4338-B221-F38D4EADB8D9}"/>
    <dgm:cxn modelId="{22833E28-D816-EC47-8CBA-B194AC50693F}" type="presOf" srcId="{E99A557E-E866-4E96-BEE7-7AC0A67C1869}" destId="{A24C4318-0463-43F0-92DF-CFE994C6261D}" srcOrd="0" destOrd="0" presId="urn:microsoft.com/office/officeart/2005/8/layout/hChevron3"/>
    <dgm:cxn modelId="{9A969AF9-CAC7-49F3-AF0B-ABD40C05E0CE}" srcId="{A566E0B9-65DD-4C61-B1BB-9F2B169A4D38}" destId="{ED74FBF0-CEE5-411C-86E2-BE97966F5A91}" srcOrd="3" destOrd="0" parTransId="{64B8B3E4-83E7-4467-BCC8-A4134C93E84E}" sibTransId="{8A8DAE8A-6A6A-4197-B83A-C5B81F177657}"/>
    <dgm:cxn modelId="{38AA6CEF-435F-BE4E-AF64-5CDC8BF33BD5}" type="presOf" srcId="{72D84FE1-AFF7-47A7-9F22-926C2542B33E}" destId="{BF423DF6-6EE3-4FB9-99C3-0253370A7D6C}" srcOrd="0" destOrd="0" presId="urn:microsoft.com/office/officeart/2005/8/layout/hChevron3"/>
    <dgm:cxn modelId="{FF6A65AE-351E-D942-A07F-B4D091F80846}" type="presParOf" srcId="{850B154A-8CCF-4ABD-9409-85BCEB28F21A}" destId="{630BCEBD-EDFD-4586-9AC5-1468E6F87282}" srcOrd="0" destOrd="0" presId="urn:microsoft.com/office/officeart/2005/8/layout/hChevron3"/>
    <dgm:cxn modelId="{FCD03B2E-FACE-5B4A-A9D5-0CF617738A51}" type="presParOf" srcId="{850B154A-8CCF-4ABD-9409-85BCEB28F21A}" destId="{6B4F7C7C-9516-4382-8662-4CC09D1CD859}" srcOrd="1" destOrd="0" presId="urn:microsoft.com/office/officeart/2005/8/layout/hChevron3"/>
    <dgm:cxn modelId="{F3FB377D-35C2-AC46-8B3A-9774451C3E3F}" type="presParOf" srcId="{850B154A-8CCF-4ABD-9409-85BCEB28F21A}" destId="{FF7BAD06-938D-4835-BBE2-8917A0A4C8C3}" srcOrd="2" destOrd="0" presId="urn:microsoft.com/office/officeart/2005/8/layout/hChevron3"/>
    <dgm:cxn modelId="{1690342D-9229-B148-9CC8-CF3E0AEB7105}" type="presParOf" srcId="{850B154A-8CCF-4ABD-9409-85BCEB28F21A}" destId="{9BE9CA6A-84CF-47E4-B27C-46D8843983BD}" srcOrd="3" destOrd="0" presId="urn:microsoft.com/office/officeart/2005/8/layout/hChevron3"/>
    <dgm:cxn modelId="{D8DA7243-110A-7545-90AA-1A850426C505}" type="presParOf" srcId="{850B154A-8CCF-4ABD-9409-85BCEB28F21A}" destId="{B8258A6E-047D-4F1B-810A-E651C4CE376C}" srcOrd="4" destOrd="0" presId="urn:microsoft.com/office/officeart/2005/8/layout/hChevron3"/>
    <dgm:cxn modelId="{82C1326F-0792-3A49-AE54-24C601F96C48}" type="presParOf" srcId="{850B154A-8CCF-4ABD-9409-85BCEB28F21A}" destId="{9C2CFEE9-C3DD-4D63-88E5-0CFEDE7DA326}" srcOrd="5" destOrd="0" presId="urn:microsoft.com/office/officeart/2005/8/layout/hChevron3"/>
    <dgm:cxn modelId="{F6A4B443-C3B1-1243-A51A-67BC087040A9}" type="presParOf" srcId="{850B154A-8CCF-4ABD-9409-85BCEB28F21A}" destId="{167041DD-69FC-409D-9042-FA7800616148}" srcOrd="6" destOrd="0" presId="urn:microsoft.com/office/officeart/2005/8/layout/hChevron3"/>
    <dgm:cxn modelId="{F1AAD119-C31C-C746-9354-5501D554B3F0}" type="presParOf" srcId="{850B154A-8CCF-4ABD-9409-85BCEB28F21A}" destId="{3A332ECE-5F6F-4FB5-98CD-60B8FF73489E}" srcOrd="7" destOrd="0" presId="urn:microsoft.com/office/officeart/2005/8/layout/hChevron3"/>
    <dgm:cxn modelId="{F33153BD-2BF1-8C42-A5DB-3EDC59000A53}" type="presParOf" srcId="{850B154A-8CCF-4ABD-9409-85BCEB28F21A}" destId="{A24C4318-0463-43F0-92DF-CFE994C6261D}" srcOrd="8" destOrd="0" presId="urn:microsoft.com/office/officeart/2005/8/layout/hChevron3"/>
    <dgm:cxn modelId="{E1A706AD-BE7E-9B43-9CF2-63E76A12401A}" type="presParOf" srcId="{850B154A-8CCF-4ABD-9409-85BCEB28F21A}" destId="{488EB893-EA87-44B5-ABD4-7E6D492E482A}" srcOrd="9" destOrd="0" presId="urn:microsoft.com/office/officeart/2005/8/layout/hChevron3"/>
    <dgm:cxn modelId="{E16783B3-CF93-1B41-B7E7-CC156D88F8E7}" type="presParOf" srcId="{850B154A-8CCF-4ABD-9409-85BCEB28F21A}" destId="{BF423DF6-6EE3-4FB9-99C3-0253370A7D6C}" srcOrd="10" destOrd="0" presId="urn:microsoft.com/office/officeart/2005/8/layout/hChevron3"/>
    <dgm:cxn modelId="{698AAA80-A398-EA4D-823D-B5F79DBC8441}" type="presParOf" srcId="{850B154A-8CCF-4ABD-9409-85BCEB28F21A}" destId="{301561E7-1D8F-4C8C-A07C-C922D8C75E09}" srcOrd="11" destOrd="0" presId="urn:microsoft.com/office/officeart/2005/8/layout/hChevron3"/>
    <dgm:cxn modelId="{5DA6A925-BDAF-5B42-BBD6-300E97D5EA75}" type="presParOf" srcId="{850B154A-8CCF-4ABD-9409-85BCEB28F21A}" destId="{8CA13390-8D76-4390-A1CA-D7D39DA75DE3}" srcOrd="12" destOrd="0" presId="urn:microsoft.com/office/officeart/2005/8/layout/hChevron3"/>
    <dgm:cxn modelId="{C8D48E56-B6F4-0543-BC78-1B2DD28E7C50}" type="presParOf" srcId="{850B154A-8CCF-4ABD-9409-85BCEB28F21A}" destId="{82005063-06EF-4150-85A8-40FDAA2739DF}" srcOrd="13" destOrd="0" presId="urn:microsoft.com/office/officeart/2005/8/layout/hChevron3"/>
    <dgm:cxn modelId="{8FBBB357-0AD6-3541-84F4-DCF29CF3DCDF}"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tx2">
            <a:lumMod val="40000"/>
            <a:lumOff val="60000"/>
          </a:schemeClr>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tx2">
            <a:lumMod val="40000"/>
            <a:lumOff val="60000"/>
          </a:schemeClr>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accent4"/>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tx2">
            <a:lumMod val="40000"/>
            <a:lumOff val="60000"/>
          </a:schemeClr>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tx2">
            <a:lumMod val="40000"/>
            <a:lumOff val="60000"/>
          </a:schemeClr>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tx2">
            <a:lumMod val="40000"/>
            <a:lumOff val="60000"/>
          </a:schemeClr>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tx2">
            <a:lumMod val="40000"/>
            <a:lumOff val="60000"/>
          </a:schemeClr>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88F8B447-B03B-47A0-8B3C-F071D5D10E2C}" srcId="{A566E0B9-65DD-4C61-B1BB-9F2B169A4D38}" destId="{A7959E0D-6C9C-4118-B235-FBB858BEE124}" srcOrd="0" destOrd="0" parTransId="{7B2FEB2F-641D-49E9-B71B-256D8225AF6D}" sibTransId="{29DFB7DF-189F-4B0A-8715-48F02923FD5B}"/>
    <dgm:cxn modelId="{0F7078AE-9C95-487F-857A-FB3955E732FF}" type="presOf" srcId="{A566E0B9-65DD-4C61-B1BB-9F2B169A4D38}" destId="{850B154A-8CCF-4ABD-9409-85BCEB28F21A}" srcOrd="0" destOrd="0" presId="urn:microsoft.com/office/officeart/2005/8/layout/hChevron3"/>
    <dgm:cxn modelId="{40CF2035-CAFD-4458-8104-564953A73A20}" srcId="{A566E0B9-65DD-4C61-B1BB-9F2B169A4D38}" destId="{F19DC5EB-9FC5-4764-85C3-30AF86D551AB}" srcOrd="6" destOrd="0" parTransId="{6C011B29-2612-4875-9E50-CA3C5436077A}" sibTransId="{DEE2A324-A15E-49D9-A229-77C954EB22B6}"/>
    <dgm:cxn modelId="{DB88820B-B714-423F-9CB2-1CCACC38A527}" srcId="{A566E0B9-65DD-4C61-B1BB-9F2B169A4D38}" destId="{72D84FE1-AFF7-47A7-9F22-926C2542B33E}" srcOrd="5" destOrd="0" parTransId="{4E192C3A-2FAA-4A3B-A52D-D721C6AD4243}" sibTransId="{AD42E46C-164A-4D8C-A60A-57EF3050A74D}"/>
    <dgm:cxn modelId="{7057A59D-A680-4929-9275-C7883D17B1E2}" srcId="{A566E0B9-65DD-4C61-B1BB-9F2B169A4D38}" destId="{E99A557E-E866-4E96-BEE7-7AC0A67C1869}" srcOrd="4" destOrd="0" parTransId="{6D3545DC-B1DD-46DC-9047-8B40D536BB98}" sibTransId="{954C0462-FA94-45BC-BF6C-3F7529CFB146}"/>
    <dgm:cxn modelId="{550CA3EE-0203-4E01-994D-608A675645F8}" type="presOf" srcId="{AC1399C0-6FF3-4975-927F-42815B1BA1EB}" destId="{74CA1D0D-F7E5-40A4-8072-6C93AF1A2940}" srcOrd="0" destOrd="0" presId="urn:microsoft.com/office/officeart/2005/8/layout/hChevron3"/>
    <dgm:cxn modelId="{25289669-EB62-4A5A-84E2-9AF498F7BC3F}" type="presOf" srcId="{72D84FE1-AFF7-47A7-9F22-926C2542B33E}" destId="{BF423DF6-6EE3-4FB9-99C3-0253370A7D6C}" srcOrd="0" destOrd="0" presId="urn:microsoft.com/office/officeart/2005/8/layout/hChevron3"/>
    <dgm:cxn modelId="{FF444012-E145-4C66-9D9D-ABD3199793B4}" type="presOf" srcId="{E99A557E-E866-4E96-BEE7-7AC0A67C1869}" destId="{A24C4318-0463-43F0-92DF-CFE994C6261D}" srcOrd="0" destOrd="0" presId="urn:microsoft.com/office/officeart/2005/8/layout/hChevron3"/>
    <dgm:cxn modelId="{F6967DD7-5A9D-48D7-B220-C358BEC771B2}" type="presOf" srcId="{A7959E0D-6C9C-4118-B235-FBB858BEE124}" destId="{630BCEBD-EDFD-4586-9AC5-1468E6F87282}" srcOrd="0" destOrd="0" presId="urn:microsoft.com/office/officeart/2005/8/layout/hChevron3"/>
    <dgm:cxn modelId="{EDB3BE20-2626-4C32-8A07-8E6D4591A197}" type="presOf" srcId="{DC2329B1-9CF2-457D-B0DB-314AA18162C0}" destId="{B8258A6E-047D-4F1B-810A-E651C4CE376C}" srcOrd="0" destOrd="0" presId="urn:microsoft.com/office/officeart/2005/8/layout/hChevron3"/>
    <dgm:cxn modelId="{6D5B91AE-9FF1-4108-825D-A3A388EEC0F4}" srcId="{A566E0B9-65DD-4C61-B1BB-9F2B169A4D38}" destId="{DC2329B1-9CF2-457D-B0DB-314AA18162C0}" srcOrd="2" destOrd="0" parTransId="{427FB731-642B-4544-BD17-5480669F4302}" sibTransId="{6C08FC07-B6E8-4358-966B-61178F132BDB}"/>
    <dgm:cxn modelId="{09A9CB7D-4423-4F75-8E82-F521BB90C419}" type="presOf" srcId="{F19DC5EB-9FC5-4764-85C3-30AF86D551AB}" destId="{8CA13390-8D76-4390-A1CA-D7D39DA75DE3}" srcOrd="0" destOrd="0" presId="urn:microsoft.com/office/officeart/2005/8/layout/hChevron3"/>
    <dgm:cxn modelId="{5C24A9E6-FFF7-44E7-ADAA-622DBD990F2E}" type="presOf" srcId="{ED74FBF0-CEE5-411C-86E2-BE97966F5A91}" destId="{167041DD-69FC-409D-9042-FA7800616148}" srcOrd="0" destOrd="0" presId="urn:microsoft.com/office/officeart/2005/8/layout/hChevron3"/>
    <dgm:cxn modelId="{68AD54D5-49CC-45BB-817C-3B05E40A396B}" srcId="{A566E0B9-65DD-4C61-B1BB-9F2B169A4D38}" destId="{C14B5A4F-09C4-4DDA-86B5-C3CD7610255C}" srcOrd="1" destOrd="0" parTransId="{863B937B-4D80-41DB-ACEA-5634D6ED41A6}" sibTransId="{CB6919C2-DA99-401D-87AB-5A9330A2C5B8}"/>
    <dgm:cxn modelId="{63C47E7D-9F34-40AA-B945-B752B433EABA}" type="presOf" srcId="{C14B5A4F-09C4-4DDA-86B5-C3CD7610255C}" destId="{FF7BAD06-938D-4835-BBE2-8917A0A4C8C3}" srcOrd="0" destOrd="0" presId="urn:microsoft.com/office/officeart/2005/8/layout/hChevron3"/>
    <dgm:cxn modelId="{58F714E0-28E3-4CF1-8E28-74AC377BFA19}" srcId="{A566E0B9-65DD-4C61-B1BB-9F2B169A4D38}" destId="{AC1399C0-6FF3-4975-927F-42815B1BA1EB}" srcOrd="7" destOrd="0" parTransId="{DEEFD116-2F3C-4693-9A1B-1C349F195DCD}" sibTransId="{F076F30E-E23E-4338-B221-F38D4EADB8D9}"/>
    <dgm:cxn modelId="{9A969AF9-CAC7-49F3-AF0B-ABD40C05E0CE}" srcId="{A566E0B9-65DD-4C61-B1BB-9F2B169A4D38}" destId="{ED74FBF0-CEE5-411C-86E2-BE97966F5A91}" srcOrd="3" destOrd="0" parTransId="{64B8B3E4-83E7-4467-BCC8-A4134C93E84E}" sibTransId="{8A8DAE8A-6A6A-4197-B83A-C5B81F177657}"/>
    <dgm:cxn modelId="{712F93C4-E358-4974-907D-3F981F51B2C4}" type="presParOf" srcId="{850B154A-8CCF-4ABD-9409-85BCEB28F21A}" destId="{630BCEBD-EDFD-4586-9AC5-1468E6F87282}" srcOrd="0" destOrd="0" presId="urn:microsoft.com/office/officeart/2005/8/layout/hChevron3"/>
    <dgm:cxn modelId="{09B89AEA-FD4B-4FA2-A832-BE980732D609}" type="presParOf" srcId="{850B154A-8CCF-4ABD-9409-85BCEB28F21A}" destId="{6B4F7C7C-9516-4382-8662-4CC09D1CD859}" srcOrd="1" destOrd="0" presId="urn:microsoft.com/office/officeart/2005/8/layout/hChevron3"/>
    <dgm:cxn modelId="{6CEEC1B0-A0C8-4341-A08A-D258745A1874}" type="presParOf" srcId="{850B154A-8CCF-4ABD-9409-85BCEB28F21A}" destId="{FF7BAD06-938D-4835-BBE2-8917A0A4C8C3}" srcOrd="2" destOrd="0" presId="urn:microsoft.com/office/officeart/2005/8/layout/hChevron3"/>
    <dgm:cxn modelId="{C6D50BA7-1F06-4B7B-BDD4-B76893F852A7}" type="presParOf" srcId="{850B154A-8CCF-4ABD-9409-85BCEB28F21A}" destId="{9BE9CA6A-84CF-47E4-B27C-46D8843983BD}" srcOrd="3" destOrd="0" presId="urn:microsoft.com/office/officeart/2005/8/layout/hChevron3"/>
    <dgm:cxn modelId="{3FC7789E-29AB-4929-8AFA-D305FC3464B5}" type="presParOf" srcId="{850B154A-8CCF-4ABD-9409-85BCEB28F21A}" destId="{B8258A6E-047D-4F1B-810A-E651C4CE376C}" srcOrd="4" destOrd="0" presId="urn:microsoft.com/office/officeart/2005/8/layout/hChevron3"/>
    <dgm:cxn modelId="{73EB2166-3C52-43D1-8ACE-40B1B3F4E8CF}" type="presParOf" srcId="{850B154A-8CCF-4ABD-9409-85BCEB28F21A}" destId="{9C2CFEE9-C3DD-4D63-88E5-0CFEDE7DA326}" srcOrd="5" destOrd="0" presId="urn:microsoft.com/office/officeart/2005/8/layout/hChevron3"/>
    <dgm:cxn modelId="{8409580F-4795-47C6-AAD1-30372B452815}" type="presParOf" srcId="{850B154A-8CCF-4ABD-9409-85BCEB28F21A}" destId="{167041DD-69FC-409D-9042-FA7800616148}" srcOrd="6" destOrd="0" presId="urn:microsoft.com/office/officeart/2005/8/layout/hChevron3"/>
    <dgm:cxn modelId="{9A793FBE-373F-4DE6-8686-93F603F34E65}" type="presParOf" srcId="{850B154A-8CCF-4ABD-9409-85BCEB28F21A}" destId="{3A332ECE-5F6F-4FB5-98CD-60B8FF73489E}" srcOrd="7" destOrd="0" presId="urn:microsoft.com/office/officeart/2005/8/layout/hChevron3"/>
    <dgm:cxn modelId="{29ADB77F-9C7C-4654-B26D-4499679D2F3F}" type="presParOf" srcId="{850B154A-8CCF-4ABD-9409-85BCEB28F21A}" destId="{A24C4318-0463-43F0-92DF-CFE994C6261D}" srcOrd="8" destOrd="0" presId="urn:microsoft.com/office/officeart/2005/8/layout/hChevron3"/>
    <dgm:cxn modelId="{6D0248DC-A38A-4EC3-95D1-0EF5A70956CE}" type="presParOf" srcId="{850B154A-8CCF-4ABD-9409-85BCEB28F21A}" destId="{488EB893-EA87-44B5-ABD4-7E6D492E482A}" srcOrd="9" destOrd="0" presId="urn:microsoft.com/office/officeart/2005/8/layout/hChevron3"/>
    <dgm:cxn modelId="{3C7908D3-A2E7-41B0-B7E2-17F61EEDF6AB}" type="presParOf" srcId="{850B154A-8CCF-4ABD-9409-85BCEB28F21A}" destId="{BF423DF6-6EE3-4FB9-99C3-0253370A7D6C}" srcOrd="10" destOrd="0" presId="urn:microsoft.com/office/officeart/2005/8/layout/hChevron3"/>
    <dgm:cxn modelId="{9A4927B9-8F1A-457D-AFF6-1E79FF2424CE}" type="presParOf" srcId="{850B154A-8CCF-4ABD-9409-85BCEB28F21A}" destId="{301561E7-1D8F-4C8C-A07C-C922D8C75E09}" srcOrd="11" destOrd="0" presId="urn:microsoft.com/office/officeart/2005/8/layout/hChevron3"/>
    <dgm:cxn modelId="{D0196729-A1D1-47C3-9AE6-98809168D3E6}" type="presParOf" srcId="{850B154A-8CCF-4ABD-9409-85BCEB28F21A}" destId="{8CA13390-8D76-4390-A1CA-D7D39DA75DE3}" srcOrd="12" destOrd="0" presId="urn:microsoft.com/office/officeart/2005/8/layout/hChevron3"/>
    <dgm:cxn modelId="{3F14B1D0-CB40-402F-8DB8-F220864725D3}" type="presParOf" srcId="{850B154A-8CCF-4ABD-9409-85BCEB28F21A}" destId="{82005063-06EF-4150-85A8-40FDAA2739DF}" srcOrd="13" destOrd="0" presId="urn:microsoft.com/office/officeart/2005/8/layout/hChevron3"/>
    <dgm:cxn modelId="{8831098F-D32F-4FA0-8C83-3E331F46C054}"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tx2">
            <a:lumMod val="40000"/>
            <a:lumOff val="60000"/>
          </a:schemeClr>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tx2">
            <a:lumMod val="40000"/>
            <a:lumOff val="60000"/>
          </a:schemeClr>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accent4"/>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tx2">
            <a:lumMod val="40000"/>
            <a:lumOff val="60000"/>
          </a:schemeClr>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tx2">
            <a:lumMod val="40000"/>
            <a:lumOff val="60000"/>
          </a:schemeClr>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tx2">
            <a:lumMod val="40000"/>
            <a:lumOff val="60000"/>
          </a:schemeClr>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tx2">
            <a:lumMod val="40000"/>
            <a:lumOff val="60000"/>
          </a:schemeClr>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88F8B447-B03B-47A0-8B3C-F071D5D10E2C}" srcId="{A566E0B9-65DD-4C61-B1BB-9F2B169A4D38}" destId="{A7959E0D-6C9C-4118-B235-FBB858BEE124}" srcOrd="0" destOrd="0" parTransId="{7B2FEB2F-641D-49E9-B71B-256D8225AF6D}" sibTransId="{29DFB7DF-189F-4B0A-8715-48F02923FD5B}"/>
    <dgm:cxn modelId="{39DC48AE-5845-6445-A2DF-2B93211B9E76}" type="presOf" srcId="{F19DC5EB-9FC5-4764-85C3-30AF86D551AB}" destId="{8CA13390-8D76-4390-A1CA-D7D39DA75DE3}" srcOrd="0" destOrd="0" presId="urn:microsoft.com/office/officeart/2005/8/layout/hChevron3"/>
    <dgm:cxn modelId="{77BCB33F-4D04-D64B-BB8A-183E50A7B5B7}" type="presOf" srcId="{ED74FBF0-CEE5-411C-86E2-BE97966F5A91}" destId="{167041DD-69FC-409D-9042-FA7800616148}" srcOrd="0" destOrd="0" presId="urn:microsoft.com/office/officeart/2005/8/layout/hChevron3"/>
    <dgm:cxn modelId="{EF8F180E-A0D2-B640-92EE-B7AC032C70C4}" type="presOf" srcId="{C14B5A4F-09C4-4DDA-86B5-C3CD7610255C}" destId="{FF7BAD06-938D-4835-BBE2-8917A0A4C8C3}" srcOrd="0" destOrd="0" presId="urn:microsoft.com/office/officeart/2005/8/layout/hChevron3"/>
    <dgm:cxn modelId="{7057A59D-A680-4929-9275-C7883D17B1E2}" srcId="{A566E0B9-65DD-4C61-B1BB-9F2B169A4D38}" destId="{E99A557E-E866-4E96-BEE7-7AC0A67C1869}" srcOrd="4" destOrd="0" parTransId="{6D3545DC-B1DD-46DC-9047-8B40D536BB98}" sibTransId="{954C0462-FA94-45BC-BF6C-3F7529CFB146}"/>
    <dgm:cxn modelId="{D7FEC1AF-F852-6B42-A163-626F66478167}" type="presOf" srcId="{AC1399C0-6FF3-4975-927F-42815B1BA1EB}" destId="{74CA1D0D-F7E5-40A4-8072-6C93AF1A2940}" srcOrd="0" destOrd="0" presId="urn:microsoft.com/office/officeart/2005/8/layout/hChevron3"/>
    <dgm:cxn modelId="{6D5B91AE-9FF1-4108-825D-A3A388EEC0F4}" srcId="{A566E0B9-65DD-4C61-B1BB-9F2B169A4D38}" destId="{DC2329B1-9CF2-457D-B0DB-314AA18162C0}" srcOrd="2" destOrd="0" parTransId="{427FB731-642B-4544-BD17-5480669F4302}" sibTransId="{6C08FC07-B6E8-4358-966B-61178F132BDB}"/>
    <dgm:cxn modelId="{9A969AF9-CAC7-49F3-AF0B-ABD40C05E0CE}" srcId="{A566E0B9-65DD-4C61-B1BB-9F2B169A4D38}" destId="{ED74FBF0-CEE5-411C-86E2-BE97966F5A91}" srcOrd="3" destOrd="0" parTransId="{64B8B3E4-83E7-4467-BCC8-A4134C93E84E}" sibTransId="{8A8DAE8A-6A6A-4197-B83A-C5B81F177657}"/>
    <dgm:cxn modelId="{5FEB81D8-9925-6D4B-BC22-61FDE35B6F97}" type="presOf" srcId="{A566E0B9-65DD-4C61-B1BB-9F2B169A4D38}" destId="{850B154A-8CCF-4ABD-9409-85BCEB28F21A}" srcOrd="0" destOrd="0" presId="urn:microsoft.com/office/officeart/2005/8/layout/hChevron3"/>
    <dgm:cxn modelId="{40CF2035-CAFD-4458-8104-564953A73A20}" srcId="{A566E0B9-65DD-4C61-B1BB-9F2B169A4D38}" destId="{F19DC5EB-9FC5-4764-85C3-30AF86D551AB}" srcOrd="6" destOrd="0" parTransId="{6C011B29-2612-4875-9E50-CA3C5436077A}" sibTransId="{DEE2A324-A15E-49D9-A229-77C954EB22B6}"/>
    <dgm:cxn modelId="{68AD54D5-49CC-45BB-817C-3B05E40A396B}" srcId="{A566E0B9-65DD-4C61-B1BB-9F2B169A4D38}" destId="{C14B5A4F-09C4-4DDA-86B5-C3CD7610255C}" srcOrd="1" destOrd="0" parTransId="{863B937B-4D80-41DB-ACEA-5634D6ED41A6}" sibTransId="{CB6919C2-DA99-401D-87AB-5A9330A2C5B8}"/>
    <dgm:cxn modelId="{6357BEC4-825F-E441-8B31-566A999E9D3D}" type="presOf" srcId="{DC2329B1-9CF2-457D-B0DB-314AA18162C0}" destId="{B8258A6E-047D-4F1B-810A-E651C4CE376C}" srcOrd="0" destOrd="0" presId="urn:microsoft.com/office/officeart/2005/8/layout/hChevron3"/>
    <dgm:cxn modelId="{D989F3B2-3F83-4544-AE53-C1AC9498A1D0}" type="presOf" srcId="{A7959E0D-6C9C-4118-B235-FBB858BEE124}" destId="{630BCEBD-EDFD-4586-9AC5-1468E6F87282}" srcOrd="0" destOrd="0" presId="urn:microsoft.com/office/officeart/2005/8/layout/hChevron3"/>
    <dgm:cxn modelId="{DB88820B-B714-423F-9CB2-1CCACC38A527}" srcId="{A566E0B9-65DD-4C61-B1BB-9F2B169A4D38}" destId="{72D84FE1-AFF7-47A7-9F22-926C2542B33E}" srcOrd="5" destOrd="0" parTransId="{4E192C3A-2FAA-4A3B-A52D-D721C6AD4243}" sibTransId="{AD42E46C-164A-4D8C-A60A-57EF3050A74D}"/>
    <dgm:cxn modelId="{58F714E0-28E3-4CF1-8E28-74AC377BFA19}" srcId="{A566E0B9-65DD-4C61-B1BB-9F2B169A4D38}" destId="{AC1399C0-6FF3-4975-927F-42815B1BA1EB}" srcOrd="7" destOrd="0" parTransId="{DEEFD116-2F3C-4693-9A1B-1C349F195DCD}" sibTransId="{F076F30E-E23E-4338-B221-F38D4EADB8D9}"/>
    <dgm:cxn modelId="{CBDAE87E-BB3F-324A-9406-1D0A103DDE45}" type="presOf" srcId="{72D84FE1-AFF7-47A7-9F22-926C2542B33E}" destId="{BF423DF6-6EE3-4FB9-99C3-0253370A7D6C}" srcOrd="0" destOrd="0" presId="urn:microsoft.com/office/officeart/2005/8/layout/hChevron3"/>
    <dgm:cxn modelId="{722C7C2C-54C7-A944-82FA-482450652FFA}" type="presOf" srcId="{E99A557E-E866-4E96-BEE7-7AC0A67C1869}" destId="{A24C4318-0463-43F0-92DF-CFE994C6261D}" srcOrd="0" destOrd="0" presId="urn:microsoft.com/office/officeart/2005/8/layout/hChevron3"/>
    <dgm:cxn modelId="{FB685BE0-2D62-0A4E-B9DE-E3F2A6181BF6}" type="presParOf" srcId="{850B154A-8CCF-4ABD-9409-85BCEB28F21A}" destId="{630BCEBD-EDFD-4586-9AC5-1468E6F87282}" srcOrd="0" destOrd="0" presId="urn:microsoft.com/office/officeart/2005/8/layout/hChevron3"/>
    <dgm:cxn modelId="{113F1375-0A58-354C-88DE-4B181F022644}" type="presParOf" srcId="{850B154A-8CCF-4ABD-9409-85BCEB28F21A}" destId="{6B4F7C7C-9516-4382-8662-4CC09D1CD859}" srcOrd="1" destOrd="0" presId="urn:microsoft.com/office/officeart/2005/8/layout/hChevron3"/>
    <dgm:cxn modelId="{D8791D1D-FD89-AE4D-B8A1-2593E9C823FA}" type="presParOf" srcId="{850B154A-8CCF-4ABD-9409-85BCEB28F21A}" destId="{FF7BAD06-938D-4835-BBE2-8917A0A4C8C3}" srcOrd="2" destOrd="0" presId="urn:microsoft.com/office/officeart/2005/8/layout/hChevron3"/>
    <dgm:cxn modelId="{1979B1F8-5838-F847-8D01-1E36D053D289}" type="presParOf" srcId="{850B154A-8CCF-4ABD-9409-85BCEB28F21A}" destId="{9BE9CA6A-84CF-47E4-B27C-46D8843983BD}" srcOrd="3" destOrd="0" presId="urn:microsoft.com/office/officeart/2005/8/layout/hChevron3"/>
    <dgm:cxn modelId="{34DD9071-6B43-7A4C-BA1B-70E08E0505B3}" type="presParOf" srcId="{850B154A-8CCF-4ABD-9409-85BCEB28F21A}" destId="{B8258A6E-047D-4F1B-810A-E651C4CE376C}" srcOrd="4" destOrd="0" presId="urn:microsoft.com/office/officeart/2005/8/layout/hChevron3"/>
    <dgm:cxn modelId="{3030E276-AE4D-D542-BB85-FDEF435B1A8A}" type="presParOf" srcId="{850B154A-8CCF-4ABD-9409-85BCEB28F21A}" destId="{9C2CFEE9-C3DD-4D63-88E5-0CFEDE7DA326}" srcOrd="5" destOrd="0" presId="urn:microsoft.com/office/officeart/2005/8/layout/hChevron3"/>
    <dgm:cxn modelId="{1DA7894E-214E-9944-BFAF-10C8FB3A560C}" type="presParOf" srcId="{850B154A-8CCF-4ABD-9409-85BCEB28F21A}" destId="{167041DD-69FC-409D-9042-FA7800616148}" srcOrd="6" destOrd="0" presId="urn:microsoft.com/office/officeart/2005/8/layout/hChevron3"/>
    <dgm:cxn modelId="{BB2B40FE-64A2-C34A-B5A3-8E12A5D7059B}" type="presParOf" srcId="{850B154A-8CCF-4ABD-9409-85BCEB28F21A}" destId="{3A332ECE-5F6F-4FB5-98CD-60B8FF73489E}" srcOrd="7" destOrd="0" presId="urn:microsoft.com/office/officeart/2005/8/layout/hChevron3"/>
    <dgm:cxn modelId="{5BF4591E-70B2-6641-B364-EA0E1A956083}" type="presParOf" srcId="{850B154A-8CCF-4ABD-9409-85BCEB28F21A}" destId="{A24C4318-0463-43F0-92DF-CFE994C6261D}" srcOrd="8" destOrd="0" presId="urn:microsoft.com/office/officeart/2005/8/layout/hChevron3"/>
    <dgm:cxn modelId="{0FB5D104-845B-8844-A1EB-ADA1A037702A}" type="presParOf" srcId="{850B154A-8CCF-4ABD-9409-85BCEB28F21A}" destId="{488EB893-EA87-44B5-ABD4-7E6D492E482A}" srcOrd="9" destOrd="0" presId="urn:microsoft.com/office/officeart/2005/8/layout/hChevron3"/>
    <dgm:cxn modelId="{A0019BC5-8FDB-414D-B928-02203BAB12D4}" type="presParOf" srcId="{850B154A-8CCF-4ABD-9409-85BCEB28F21A}" destId="{BF423DF6-6EE3-4FB9-99C3-0253370A7D6C}" srcOrd="10" destOrd="0" presId="urn:microsoft.com/office/officeart/2005/8/layout/hChevron3"/>
    <dgm:cxn modelId="{84B27EDA-A9BB-0B4E-A05C-722C0EB41815}" type="presParOf" srcId="{850B154A-8CCF-4ABD-9409-85BCEB28F21A}" destId="{301561E7-1D8F-4C8C-A07C-C922D8C75E09}" srcOrd="11" destOrd="0" presId="urn:microsoft.com/office/officeart/2005/8/layout/hChevron3"/>
    <dgm:cxn modelId="{4F6453BA-020D-AB4E-B441-6BE3D37D74AF}" type="presParOf" srcId="{850B154A-8CCF-4ABD-9409-85BCEB28F21A}" destId="{8CA13390-8D76-4390-A1CA-D7D39DA75DE3}" srcOrd="12" destOrd="0" presId="urn:microsoft.com/office/officeart/2005/8/layout/hChevron3"/>
    <dgm:cxn modelId="{0069261D-4E7B-8843-8253-05629FBD4E44}" type="presParOf" srcId="{850B154A-8CCF-4ABD-9409-85BCEB28F21A}" destId="{82005063-06EF-4150-85A8-40FDAA2739DF}" srcOrd="13" destOrd="0" presId="urn:microsoft.com/office/officeart/2005/8/layout/hChevron3"/>
    <dgm:cxn modelId="{A524ED31-4D42-8E4F-A1A4-5E7FCE0B3F86}"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tx2">
            <a:lumMod val="40000"/>
            <a:lumOff val="60000"/>
          </a:schemeClr>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tx2">
            <a:lumMod val="40000"/>
            <a:lumOff val="60000"/>
          </a:schemeClr>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tx2">
            <a:lumMod val="40000"/>
            <a:lumOff val="60000"/>
          </a:schemeClr>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accent4"/>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tx2">
            <a:lumMod val="40000"/>
            <a:lumOff val="60000"/>
          </a:schemeClr>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tx2">
            <a:lumMod val="40000"/>
            <a:lumOff val="60000"/>
          </a:schemeClr>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tx2">
            <a:lumMod val="40000"/>
            <a:lumOff val="60000"/>
          </a:schemeClr>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88F8B447-B03B-47A0-8B3C-F071D5D10E2C}" srcId="{A566E0B9-65DD-4C61-B1BB-9F2B169A4D38}" destId="{A7959E0D-6C9C-4118-B235-FBB858BEE124}" srcOrd="0" destOrd="0" parTransId="{7B2FEB2F-641D-49E9-B71B-256D8225AF6D}" sibTransId="{29DFB7DF-189F-4B0A-8715-48F02923FD5B}"/>
    <dgm:cxn modelId="{40CF2035-CAFD-4458-8104-564953A73A20}" srcId="{A566E0B9-65DD-4C61-B1BB-9F2B169A4D38}" destId="{F19DC5EB-9FC5-4764-85C3-30AF86D551AB}" srcOrd="6" destOrd="0" parTransId="{6C011B29-2612-4875-9E50-CA3C5436077A}" sibTransId="{DEE2A324-A15E-49D9-A229-77C954EB22B6}"/>
    <dgm:cxn modelId="{DB88820B-B714-423F-9CB2-1CCACC38A527}" srcId="{A566E0B9-65DD-4C61-B1BB-9F2B169A4D38}" destId="{72D84FE1-AFF7-47A7-9F22-926C2542B33E}" srcOrd="5" destOrd="0" parTransId="{4E192C3A-2FAA-4A3B-A52D-D721C6AD4243}" sibTransId="{AD42E46C-164A-4D8C-A60A-57EF3050A74D}"/>
    <dgm:cxn modelId="{7057A59D-A680-4929-9275-C7883D17B1E2}" srcId="{A566E0B9-65DD-4C61-B1BB-9F2B169A4D38}" destId="{E99A557E-E866-4E96-BEE7-7AC0A67C1869}" srcOrd="4" destOrd="0" parTransId="{6D3545DC-B1DD-46DC-9047-8B40D536BB98}" sibTransId="{954C0462-FA94-45BC-BF6C-3F7529CFB146}"/>
    <dgm:cxn modelId="{B5A6CBAF-A996-3D4A-90BE-B8D2773D59C8}" type="presOf" srcId="{DC2329B1-9CF2-457D-B0DB-314AA18162C0}" destId="{B8258A6E-047D-4F1B-810A-E651C4CE376C}" srcOrd="0" destOrd="0" presId="urn:microsoft.com/office/officeart/2005/8/layout/hChevron3"/>
    <dgm:cxn modelId="{6D5B91AE-9FF1-4108-825D-A3A388EEC0F4}" srcId="{A566E0B9-65DD-4C61-B1BB-9F2B169A4D38}" destId="{DC2329B1-9CF2-457D-B0DB-314AA18162C0}" srcOrd="2" destOrd="0" parTransId="{427FB731-642B-4544-BD17-5480669F4302}" sibTransId="{6C08FC07-B6E8-4358-966B-61178F132BDB}"/>
    <dgm:cxn modelId="{BB8C5911-D0A3-6040-B00B-BAB61F564A84}" type="presOf" srcId="{ED74FBF0-CEE5-411C-86E2-BE97966F5A91}" destId="{167041DD-69FC-409D-9042-FA7800616148}" srcOrd="0" destOrd="0" presId="urn:microsoft.com/office/officeart/2005/8/layout/hChevron3"/>
    <dgm:cxn modelId="{6E14695C-1641-6B4B-BE05-0A2EF248EA6A}" type="presOf" srcId="{F19DC5EB-9FC5-4764-85C3-30AF86D551AB}" destId="{8CA13390-8D76-4390-A1CA-D7D39DA75DE3}" srcOrd="0" destOrd="0" presId="urn:microsoft.com/office/officeart/2005/8/layout/hChevron3"/>
    <dgm:cxn modelId="{5B8E5613-8B5D-0740-9B2E-802A196D16FD}" type="presOf" srcId="{AC1399C0-6FF3-4975-927F-42815B1BA1EB}" destId="{74CA1D0D-F7E5-40A4-8072-6C93AF1A2940}" srcOrd="0" destOrd="0" presId="urn:microsoft.com/office/officeart/2005/8/layout/hChevron3"/>
    <dgm:cxn modelId="{9EE4878A-9B23-0847-A0FA-3F029CB99F52}" type="presOf" srcId="{E99A557E-E866-4E96-BEE7-7AC0A67C1869}" destId="{A24C4318-0463-43F0-92DF-CFE994C6261D}" srcOrd="0" destOrd="0" presId="urn:microsoft.com/office/officeart/2005/8/layout/hChevron3"/>
    <dgm:cxn modelId="{EDD6BA9C-2D5D-6A42-88DF-ADD304C35FC7}" type="presOf" srcId="{C14B5A4F-09C4-4DDA-86B5-C3CD7610255C}" destId="{FF7BAD06-938D-4835-BBE2-8917A0A4C8C3}" srcOrd="0" destOrd="0" presId="urn:microsoft.com/office/officeart/2005/8/layout/hChevron3"/>
    <dgm:cxn modelId="{68AD54D5-49CC-45BB-817C-3B05E40A396B}" srcId="{A566E0B9-65DD-4C61-B1BB-9F2B169A4D38}" destId="{C14B5A4F-09C4-4DDA-86B5-C3CD7610255C}" srcOrd="1" destOrd="0" parTransId="{863B937B-4D80-41DB-ACEA-5634D6ED41A6}" sibTransId="{CB6919C2-DA99-401D-87AB-5A9330A2C5B8}"/>
    <dgm:cxn modelId="{58F714E0-28E3-4CF1-8E28-74AC377BFA19}" srcId="{A566E0B9-65DD-4C61-B1BB-9F2B169A4D38}" destId="{AC1399C0-6FF3-4975-927F-42815B1BA1EB}" srcOrd="7" destOrd="0" parTransId="{DEEFD116-2F3C-4693-9A1B-1C349F195DCD}" sibTransId="{F076F30E-E23E-4338-B221-F38D4EADB8D9}"/>
    <dgm:cxn modelId="{558C401D-4328-C046-9700-7891A2169D21}" type="presOf" srcId="{A7959E0D-6C9C-4118-B235-FBB858BEE124}" destId="{630BCEBD-EDFD-4586-9AC5-1468E6F87282}" srcOrd="0" destOrd="0" presId="urn:microsoft.com/office/officeart/2005/8/layout/hChevron3"/>
    <dgm:cxn modelId="{405F54A8-AAD3-FB4D-9542-3D8CB61F2E78}" type="presOf" srcId="{72D84FE1-AFF7-47A7-9F22-926C2542B33E}" destId="{BF423DF6-6EE3-4FB9-99C3-0253370A7D6C}" srcOrd="0" destOrd="0" presId="urn:microsoft.com/office/officeart/2005/8/layout/hChevron3"/>
    <dgm:cxn modelId="{9A969AF9-CAC7-49F3-AF0B-ABD40C05E0CE}" srcId="{A566E0B9-65DD-4C61-B1BB-9F2B169A4D38}" destId="{ED74FBF0-CEE5-411C-86E2-BE97966F5A91}" srcOrd="3" destOrd="0" parTransId="{64B8B3E4-83E7-4467-BCC8-A4134C93E84E}" sibTransId="{8A8DAE8A-6A6A-4197-B83A-C5B81F177657}"/>
    <dgm:cxn modelId="{0BD89855-0123-0040-82FB-10762421CDDA}" type="presOf" srcId="{A566E0B9-65DD-4C61-B1BB-9F2B169A4D38}" destId="{850B154A-8CCF-4ABD-9409-85BCEB28F21A}" srcOrd="0" destOrd="0" presId="urn:microsoft.com/office/officeart/2005/8/layout/hChevron3"/>
    <dgm:cxn modelId="{3B62B6AE-49CF-D34C-B293-B0EA0575C8D6}" type="presParOf" srcId="{850B154A-8CCF-4ABD-9409-85BCEB28F21A}" destId="{630BCEBD-EDFD-4586-9AC5-1468E6F87282}" srcOrd="0" destOrd="0" presId="urn:microsoft.com/office/officeart/2005/8/layout/hChevron3"/>
    <dgm:cxn modelId="{224FADEF-DA09-E840-AB77-3072A553C43F}" type="presParOf" srcId="{850B154A-8CCF-4ABD-9409-85BCEB28F21A}" destId="{6B4F7C7C-9516-4382-8662-4CC09D1CD859}" srcOrd="1" destOrd="0" presId="urn:microsoft.com/office/officeart/2005/8/layout/hChevron3"/>
    <dgm:cxn modelId="{092179AF-153A-1148-AE32-67A7FAF12DB0}" type="presParOf" srcId="{850B154A-8CCF-4ABD-9409-85BCEB28F21A}" destId="{FF7BAD06-938D-4835-BBE2-8917A0A4C8C3}" srcOrd="2" destOrd="0" presId="urn:microsoft.com/office/officeart/2005/8/layout/hChevron3"/>
    <dgm:cxn modelId="{F4E67AB3-7736-C643-B0B1-6AF3D48B79A2}" type="presParOf" srcId="{850B154A-8CCF-4ABD-9409-85BCEB28F21A}" destId="{9BE9CA6A-84CF-47E4-B27C-46D8843983BD}" srcOrd="3" destOrd="0" presId="urn:microsoft.com/office/officeart/2005/8/layout/hChevron3"/>
    <dgm:cxn modelId="{5C747AE7-D1DE-4B4F-B69A-11586AC22921}" type="presParOf" srcId="{850B154A-8CCF-4ABD-9409-85BCEB28F21A}" destId="{B8258A6E-047D-4F1B-810A-E651C4CE376C}" srcOrd="4" destOrd="0" presId="urn:microsoft.com/office/officeart/2005/8/layout/hChevron3"/>
    <dgm:cxn modelId="{03C08B08-FF47-CF45-8489-6583FDAF9F47}" type="presParOf" srcId="{850B154A-8CCF-4ABD-9409-85BCEB28F21A}" destId="{9C2CFEE9-C3DD-4D63-88E5-0CFEDE7DA326}" srcOrd="5" destOrd="0" presId="urn:microsoft.com/office/officeart/2005/8/layout/hChevron3"/>
    <dgm:cxn modelId="{0D69DEE4-A987-B44C-9D6E-6FDF4E49F55E}" type="presParOf" srcId="{850B154A-8CCF-4ABD-9409-85BCEB28F21A}" destId="{167041DD-69FC-409D-9042-FA7800616148}" srcOrd="6" destOrd="0" presId="urn:microsoft.com/office/officeart/2005/8/layout/hChevron3"/>
    <dgm:cxn modelId="{6E0BD772-9939-7948-8335-D4FAA2E4E735}" type="presParOf" srcId="{850B154A-8CCF-4ABD-9409-85BCEB28F21A}" destId="{3A332ECE-5F6F-4FB5-98CD-60B8FF73489E}" srcOrd="7" destOrd="0" presId="urn:microsoft.com/office/officeart/2005/8/layout/hChevron3"/>
    <dgm:cxn modelId="{D36D3D1E-43BD-F54A-9FAF-B62663ADE003}" type="presParOf" srcId="{850B154A-8CCF-4ABD-9409-85BCEB28F21A}" destId="{A24C4318-0463-43F0-92DF-CFE994C6261D}" srcOrd="8" destOrd="0" presId="urn:microsoft.com/office/officeart/2005/8/layout/hChevron3"/>
    <dgm:cxn modelId="{35E30836-B4DD-1248-A09C-82479DF8C57D}" type="presParOf" srcId="{850B154A-8CCF-4ABD-9409-85BCEB28F21A}" destId="{488EB893-EA87-44B5-ABD4-7E6D492E482A}" srcOrd="9" destOrd="0" presId="urn:microsoft.com/office/officeart/2005/8/layout/hChevron3"/>
    <dgm:cxn modelId="{36D0C8F6-67E6-6B4C-B31D-22131D171DC7}" type="presParOf" srcId="{850B154A-8CCF-4ABD-9409-85BCEB28F21A}" destId="{BF423DF6-6EE3-4FB9-99C3-0253370A7D6C}" srcOrd="10" destOrd="0" presId="urn:microsoft.com/office/officeart/2005/8/layout/hChevron3"/>
    <dgm:cxn modelId="{C8B816CA-BBB7-D744-9E32-77569E581FAB}" type="presParOf" srcId="{850B154A-8CCF-4ABD-9409-85BCEB28F21A}" destId="{301561E7-1D8F-4C8C-A07C-C922D8C75E09}" srcOrd="11" destOrd="0" presId="urn:microsoft.com/office/officeart/2005/8/layout/hChevron3"/>
    <dgm:cxn modelId="{890EEDDB-90D8-7E42-884B-D69630846585}" type="presParOf" srcId="{850B154A-8CCF-4ABD-9409-85BCEB28F21A}" destId="{8CA13390-8D76-4390-A1CA-D7D39DA75DE3}" srcOrd="12" destOrd="0" presId="urn:microsoft.com/office/officeart/2005/8/layout/hChevron3"/>
    <dgm:cxn modelId="{83106F14-CD00-7D48-8BA3-DB81D1DC6030}" type="presParOf" srcId="{850B154A-8CCF-4ABD-9409-85BCEB28F21A}" destId="{82005063-06EF-4150-85A8-40FDAA2739DF}" srcOrd="13" destOrd="0" presId="urn:microsoft.com/office/officeart/2005/8/layout/hChevron3"/>
    <dgm:cxn modelId="{3F6AFB45-EE02-964E-A40C-1FEF0E298F0E}"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66E0B9-65DD-4C61-B1BB-9F2B169A4D38}" type="doc">
      <dgm:prSet loTypeId="urn:microsoft.com/office/officeart/2005/8/layout/hChevron3" loCatId="process" qsTypeId="urn:microsoft.com/office/officeart/2005/8/quickstyle/simple1" qsCatId="simple" csTypeId="urn:microsoft.com/office/officeart/2005/8/colors/colorful3" csCatId="colorful" phldr="1"/>
      <dgm:spPr/>
      <dgm:t>
        <a:bodyPr/>
        <a:lstStyle/>
        <a:p>
          <a:endParaRPr lang="en-US"/>
        </a:p>
      </dgm:t>
    </dgm:pt>
    <dgm:pt modelId="{A7959E0D-6C9C-4118-B235-FBB858BEE124}">
      <dgm:prSet phldrT="[Text]" custT="1"/>
      <dgm:spPr>
        <a:solidFill>
          <a:schemeClr val="tx2">
            <a:lumMod val="40000"/>
            <a:lumOff val="60000"/>
          </a:schemeClr>
        </a:solidFill>
      </dgm:spPr>
      <dgm:t>
        <a:bodyPr/>
        <a:lstStyle/>
        <a:p>
          <a:r>
            <a:rPr lang="en-US" sz="950" dirty="0"/>
            <a:t>Understand Information Needs</a:t>
          </a:r>
        </a:p>
      </dgm:t>
    </dgm:pt>
    <dgm:pt modelId="{7B2FEB2F-641D-49E9-B71B-256D8225AF6D}" type="parTrans" cxnId="{88F8B447-B03B-47A0-8B3C-F071D5D10E2C}">
      <dgm:prSet/>
      <dgm:spPr/>
      <dgm:t>
        <a:bodyPr/>
        <a:lstStyle/>
        <a:p>
          <a:endParaRPr lang="en-US" sz="950"/>
        </a:p>
      </dgm:t>
    </dgm:pt>
    <dgm:pt modelId="{29DFB7DF-189F-4B0A-8715-48F02923FD5B}" type="sibTrans" cxnId="{88F8B447-B03B-47A0-8B3C-F071D5D10E2C}">
      <dgm:prSet/>
      <dgm:spPr/>
      <dgm:t>
        <a:bodyPr/>
        <a:lstStyle/>
        <a:p>
          <a:endParaRPr lang="en-US" sz="950"/>
        </a:p>
      </dgm:t>
    </dgm:pt>
    <dgm:pt modelId="{C14B5A4F-09C4-4DDA-86B5-C3CD7610255C}">
      <dgm:prSet phldrT="[Text]" custT="1"/>
      <dgm:spPr>
        <a:solidFill>
          <a:schemeClr val="tx2">
            <a:lumMod val="40000"/>
            <a:lumOff val="60000"/>
          </a:schemeClr>
        </a:solidFill>
      </dgm:spPr>
      <dgm:t>
        <a:bodyPr/>
        <a:lstStyle/>
        <a:p>
          <a:r>
            <a:rPr lang="en-US" sz="950" dirty="0"/>
            <a:t>Identify Data Sources</a:t>
          </a:r>
        </a:p>
      </dgm:t>
    </dgm:pt>
    <dgm:pt modelId="{863B937B-4D80-41DB-ACEA-5634D6ED41A6}" type="parTrans" cxnId="{68AD54D5-49CC-45BB-817C-3B05E40A396B}">
      <dgm:prSet/>
      <dgm:spPr/>
      <dgm:t>
        <a:bodyPr/>
        <a:lstStyle/>
        <a:p>
          <a:endParaRPr lang="en-US" sz="950"/>
        </a:p>
      </dgm:t>
    </dgm:pt>
    <dgm:pt modelId="{CB6919C2-DA99-401D-87AB-5A9330A2C5B8}" type="sibTrans" cxnId="{68AD54D5-49CC-45BB-817C-3B05E40A396B}">
      <dgm:prSet/>
      <dgm:spPr/>
      <dgm:t>
        <a:bodyPr/>
        <a:lstStyle/>
        <a:p>
          <a:endParaRPr lang="en-US" sz="950"/>
        </a:p>
      </dgm:t>
    </dgm:pt>
    <dgm:pt modelId="{DC2329B1-9CF2-457D-B0DB-314AA18162C0}">
      <dgm:prSet phldrT="[Text]" custT="1"/>
      <dgm:spPr>
        <a:solidFill>
          <a:schemeClr val="tx2">
            <a:lumMod val="40000"/>
            <a:lumOff val="60000"/>
          </a:schemeClr>
        </a:solidFill>
      </dgm:spPr>
      <dgm:t>
        <a:bodyPr/>
        <a:lstStyle/>
        <a:p>
          <a:r>
            <a:rPr lang="en-US" sz="1000" b="1" dirty="0"/>
            <a:t>Design Data Collection Tool</a:t>
          </a:r>
        </a:p>
      </dgm:t>
    </dgm:pt>
    <dgm:pt modelId="{427FB731-642B-4544-BD17-5480669F4302}" type="parTrans" cxnId="{6D5B91AE-9FF1-4108-825D-A3A388EEC0F4}">
      <dgm:prSet/>
      <dgm:spPr/>
      <dgm:t>
        <a:bodyPr/>
        <a:lstStyle/>
        <a:p>
          <a:endParaRPr lang="en-US" sz="950"/>
        </a:p>
      </dgm:t>
    </dgm:pt>
    <dgm:pt modelId="{6C08FC07-B6E8-4358-966B-61178F132BDB}" type="sibTrans" cxnId="{6D5B91AE-9FF1-4108-825D-A3A388EEC0F4}">
      <dgm:prSet/>
      <dgm:spPr/>
      <dgm:t>
        <a:bodyPr/>
        <a:lstStyle/>
        <a:p>
          <a:endParaRPr lang="en-US" sz="950"/>
        </a:p>
      </dgm:t>
    </dgm:pt>
    <dgm:pt modelId="{ED74FBF0-CEE5-411C-86E2-BE97966F5A91}">
      <dgm:prSet phldrT="[Text]" custT="1"/>
      <dgm:spPr>
        <a:solidFill>
          <a:schemeClr val="accent4"/>
        </a:solidFill>
      </dgm:spPr>
      <dgm:t>
        <a:bodyPr/>
        <a:lstStyle/>
        <a:p>
          <a:r>
            <a:rPr lang="en-US" sz="950" dirty="0"/>
            <a:t>Collect Data</a:t>
          </a:r>
        </a:p>
      </dgm:t>
    </dgm:pt>
    <dgm:pt modelId="{64B8B3E4-83E7-4467-BCC8-A4134C93E84E}" type="parTrans" cxnId="{9A969AF9-CAC7-49F3-AF0B-ABD40C05E0CE}">
      <dgm:prSet/>
      <dgm:spPr/>
      <dgm:t>
        <a:bodyPr/>
        <a:lstStyle/>
        <a:p>
          <a:endParaRPr lang="en-US" sz="950"/>
        </a:p>
      </dgm:t>
    </dgm:pt>
    <dgm:pt modelId="{8A8DAE8A-6A6A-4197-B83A-C5B81F177657}" type="sibTrans" cxnId="{9A969AF9-CAC7-49F3-AF0B-ABD40C05E0CE}">
      <dgm:prSet/>
      <dgm:spPr/>
      <dgm:t>
        <a:bodyPr/>
        <a:lstStyle/>
        <a:p>
          <a:endParaRPr lang="en-US" sz="950"/>
        </a:p>
      </dgm:t>
    </dgm:pt>
    <dgm:pt modelId="{E99A557E-E866-4E96-BEE7-7AC0A67C1869}">
      <dgm:prSet phldrT="[Text]" custT="1"/>
      <dgm:spPr>
        <a:solidFill>
          <a:schemeClr val="tx2">
            <a:lumMod val="40000"/>
            <a:lumOff val="60000"/>
          </a:schemeClr>
        </a:solidFill>
      </dgm:spPr>
      <dgm:t>
        <a:bodyPr/>
        <a:lstStyle/>
        <a:p>
          <a:r>
            <a:rPr lang="en-US" sz="950" dirty="0"/>
            <a:t>Analyze and Interpret Data</a:t>
          </a:r>
        </a:p>
      </dgm:t>
    </dgm:pt>
    <dgm:pt modelId="{6D3545DC-B1DD-46DC-9047-8B40D536BB98}" type="parTrans" cxnId="{7057A59D-A680-4929-9275-C7883D17B1E2}">
      <dgm:prSet/>
      <dgm:spPr/>
      <dgm:t>
        <a:bodyPr/>
        <a:lstStyle/>
        <a:p>
          <a:endParaRPr lang="en-US" sz="950"/>
        </a:p>
      </dgm:t>
    </dgm:pt>
    <dgm:pt modelId="{954C0462-FA94-45BC-BF6C-3F7529CFB146}" type="sibTrans" cxnId="{7057A59D-A680-4929-9275-C7883D17B1E2}">
      <dgm:prSet/>
      <dgm:spPr/>
      <dgm:t>
        <a:bodyPr/>
        <a:lstStyle/>
        <a:p>
          <a:endParaRPr lang="en-US" sz="950"/>
        </a:p>
      </dgm:t>
    </dgm:pt>
    <dgm:pt modelId="{72D84FE1-AFF7-47A7-9F22-926C2542B33E}">
      <dgm:prSet phldrT="[Text]" custT="1"/>
      <dgm:spPr>
        <a:solidFill>
          <a:schemeClr val="tx2">
            <a:lumMod val="40000"/>
            <a:lumOff val="60000"/>
          </a:schemeClr>
        </a:solidFill>
      </dgm:spPr>
      <dgm:t>
        <a:bodyPr/>
        <a:lstStyle/>
        <a:p>
          <a:r>
            <a:rPr lang="en-US" sz="950" dirty="0"/>
            <a:t>Data Summary and Presentation</a:t>
          </a:r>
        </a:p>
      </dgm:t>
    </dgm:pt>
    <dgm:pt modelId="{4E192C3A-2FAA-4A3B-A52D-D721C6AD4243}" type="parTrans" cxnId="{DB88820B-B714-423F-9CB2-1CCACC38A527}">
      <dgm:prSet/>
      <dgm:spPr/>
      <dgm:t>
        <a:bodyPr/>
        <a:lstStyle/>
        <a:p>
          <a:endParaRPr lang="en-US" sz="950"/>
        </a:p>
      </dgm:t>
    </dgm:pt>
    <dgm:pt modelId="{AD42E46C-164A-4D8C-A60A-57EF3050A74D}" type="sibTrans" cxnId="{DB88820B-B714-423F-9CB2-1CCACC38A527}">
      <dgm:prSet/>
      <dgm:spPr/>
      <dgm:t>
        <a:bodyPr/>
        <a:lstStyle/>
        <a:p>
          <a:endParaRPr lang="en-US" sz="950"/>
        </a:p>
      </dgm:t>
    </dgm:pt>
    <dgm:pt modelId="{F19DC5EB-9FC5-4764-85C3-30AF86D551AB}">
      <dgm:prSet phldrT="[Text]" custT="1"/>
      <dgm:spPr>
        <a:solidFill>
          <a:schemeClr val="tx2">
            <a:lumMod val="40000"/>
            <a:lumOff val="60000"/>
          </a:schemeClr>
        </a:solidFill>
      </dgm:spPr>
      <dgm:t>
        <a:bodyPr/>
        <a:lstStyle/>
        <a:p>
          <a:r>
            <a:rPr lang="en-US" sz="950" dirty="0"/>
            <a:t>Make Data Actionable and Craft Solutions</a:t>
          </a:r>
        </a:p>
      </dgm:t>
    </dgm:pt>
    <dgm:pt modelId="{6C011B29-2612-4875-9E50-CA3C5436077A}" type="parTrans" cxnId="{40CF2035-CAFD-4458-8104-564953A73A20}">
      <dgm:prSet/>
      <dgm:spPr/>
      <dgm:t>
        <a:bodyPr/>
        <a:lstStyle/>
        <a:p>
          <a:endParaRPr lang="en-US" sz="950"/>
        </a:p>
      </dgm:t>
    </dgm:pt>
    <dgm:pt modelId="{DEE2A324-A15E-49D9-A229-77C954EB22B6}" type="sibTrans" cxnId="{40CF2035-CAFD-4458-8104-564953A73A20}">
      <dgm:prSet/>
      <dgm:spPr/>
      <dgm:t>
        <a:bodyPr/>
        <a:lstStyle/>
        <a:p>
          <a:endParaRPr lang="en-US" sz="950"/>
        </a:p>
      </dgm:t>
    </dgm:pt>
    <dgm:pt modelId="{AC1399C0-6FF3-4975-927F-42815B1BA1EB}">
      <dgm:prSet phldrT="[Text]" custT="1"/>
      <dgm:spPr>
        <a:solidFill>
          <a:schemeClr val="tx2">
            <a:lumMod val="40000"/>
            <a:lumOff val="60000"/>
          </a:schemeClr>
        </a:solidFill>
      </dgm:spPr>
      <dgm:t>
        <a:bodyPr/>
        <a:lstStyle/>
        <a:p>
          <a:r>
            <a:rPr lang="en-US" sz="950" dirty="0"/>
            <a:t>Facilitate Feedback</a:t>
          </a:r>
        </a:p>
      </dgm:t>
    </dgm:pt>
    <dgm:pt modelId="{DEEFD116-2F3C-4693-9A1B-1C349F195DCD}" type="parTrans" cxnId="{58F714E0-28E3-4CF1-8E28-74AC377BFA19}">
      <dgm:prSet/>
      <dgm:spPr/>
      <dgm:t>
        <a:bodyPr/>
        <a:lstStyle/>
        <a:p>
          <a:endParaRPr lang="en-US" sz="950"/>
        </a:p>
      </dgm:t>
    </dgm:pt>
    <dgm:pt modelId="{F076F30E-E23E-4338-B221-F38D4EADB8D9}" type="sibTrans" cxnId="{58F714E0-28E3-4CF1-8E28-74AC377BFA19}">
      <dgm:prSet/>
      <dgm:spPr/>
      <dgm:t>
        <a:bodyPr/>
        <a:lstStyle/>
        <a:p>
          <a:endParaRPr lang="en-US" sz="950"/>
        </a:p>
      </dgm:t>
    </dgm:pt>
    <dgm:pt modelId="{850B154A-8CCF-4ABD-9409-85BCEB28F21A}" type="pres">
      <dgm:prSet presAssocID="{A566E0B9-65DD-4C61-B1BB-9F2B169A4D38}" presName="Name0" presStyleCnt="0">
        <dgm:presLayoutVars>
          <dgm:dir/>
          <dgm:resizeHandles val="exact"/>
        </dgm:presLayoutVars>
      </dgm:prSet>
      <dgm:spPr/>
      <dgm:t>
        <a:bodyPr/>
        <a:lstStyle/>
        <a:p>
          <a:endParaRPr lang="en-US"/>
        </a:p>
      </dgm:t>
    </dgm:pt>
    <dgm:pt modelId="{630BCEBD-EDFD-4586-9AC5-1468E6F87282}" type="pres">
      <dgm:prSet presAssocID="{A7959E0D-6C9C-4118-B235-FBB858BEE124}" presName="parTxOnly" presStyleLbl="node1" presStyleIdx="0" presStyleCnt="8">
        <dgm:presLayoutVars>
          <dgm:bulletEnabled val="1"/>
        </dgm:presLayoutVars>
      </dgm:prSet>
      <dgm:spPr/>
      <dgm:t>
        <a:bodyPr/>
        <a:lstStyle/>
        <a:p>
          <a:endParaRPr lang="en-US"/>
        </a:p>
      </dgm:t>
    </dgm:pt>
    <dgm:pt modelId="{6B4F7C7C-9516-4382-8662-4CC09D1CD859}" type="pres">
      <dgm:prSet presAssocID="{29DFB7DF-189F-4B0A-8715-48F02923FD5B}" presName="parSpace" presStyleCnt="0"/>
      <dgm:spPr/>
    </dgm:pt>
    <dgm:pt modelId="{FF7BAD06-938D-4835-BBE2-8917A0A4C8C3}" type="pres">
      <dgm:prSet presAssocID="{C14B5A4F-09C4-4DDA-86B5-C3CD7610255C}" presName="parTxOnly" presStyleLbl="node1" presStyleIdx="1" presStyleCnt="8">
        <dgm:presLayoutVars>
          <dgm:bulletEnabled val="1"/>
        </dgm:presLayoutVars>
      </dgm:prSet>
      <dgm:spPr/>
      <dgm:t>
        <a:bodyPr/>
        <a:lstStyle/>
        <a:p>
          <a:endParaRPr lang="en-US"/>
        </a:p>
      </dgm:t>
    </dgm:pt>
    <dgm:pt modelId="{9BE9CA6A-84CF-47E4-B27C-46D8843983BD}" type="pres">
      <dgm:prSet presAssocID="{CB6919C2-DA99-401D-87AB-5A9330A2C5B8}" presName="parSpace" presStyleCnt="0"/>
      <dgm:spPr/>
    </dgm:pt>
    <dgm:pt modelId="{B8258A6E-047D-4F1B-810A-E651C4CE376C}" type="pres">
      <dgm:prSet presAssocID="{DC2329B1-9CF2-457D-B0DB-314AA18162C0}" presName="parTxOnly" presStyleLbl="node1" presStyleIdx="2" presStyleCnt="8">
        <dgm:presLayoutVars>
          <dgm:bulletEnabled val="1"/>
        </dgm:presLayoutVars>
      </dgm:prSet>
      <dgm:spPr/>
      <dgm:t>
        <a:bodyPr/>
        <a:lstStyle/>
        <a:p>
          <a:endParaRPr lang="en-US"/>
        </a:p>
      </dgm:t>
    </dgm:pt>
    <dgm:pt modelId="{9C2CFEE9-C3DD-4D63-88E5-0CFEDE7DA326}" type="pres">
      <dgm:prSet presAssocID="{6C08FC07-B6E8-4358-966B-61178F132BDB}" presName="parSpace" presStyleCnt="0"/>
      <dgm:spPr/>
    </dgm:pt>
    <dgm:pt modelId="{167041DD-69FC-409D-9042-FA7800616148}" type="pres">
      <dgm:prSet presAssocID="{ED74FBF0-CEE5-411C-86E2-BE97966F5A91}" presName="parTxOnly" presStyleLbl="node1" presStyleIdx="3" presStyleCnt="8">
        <dgm:presLayoutVars>
          <dgm:bulletEnabled val="1"/>
        </dgm:presLayoutVars>
      </dgm:prSet>
      <dgm:spPr/>
      <dgm:t>
        <a:bodyPr/>
        <a:lstStyle/>
        <a:p>
          <a:endParaRPr lang="en-US"/>
        </a:p>
      </dgm:t>
    </dgm:pt>
    <dgm:pt modelId="{3A332ECE-5F6F-4FB5-98CD-60B8FF73489E}" type="pres">
      <dgm:prSet presAssocID="{8A8DAE8A-6A6A-4197-B83A-C5B81F177657}" presName="parSpace" presStyleCnt="0"/>
      <dgm:spPr/>
    </dgm:pt>
    <dgm:pt modelId="{A24C4318-0463-43F0-92DF-CFE994C6261D}" type="pres">
      <dgm:prSet presAssocID="{E99A557E-E866-4E96-BEE7-7AC0A67C1869}" presName="parTxOnly" presStyleLbl="node1" presStyleIdx="4" presStyleCnt="8">
        <dgm:presLayoutVars>
          <dgm:bulletEnabled val="1"/>
        </dgm:presLayoutVars>
      </dgm:prSet>
      <dgm:spPr/>
      <dgm:t>
        <a:bodyPr/>
        <a:lstStyle/>
        <a:p>
          <a:endParaRPr lang="en-US"/>
        </a:p>
      </dgm:t>
    </dgm:pt>
    <dgm:pt modelId="{488EB893-EA87-44B5-ABD4-7E6D492E482A}" type="pres">
      <dgm:prSet presAssocID="{954C0462-FA94-45BC-BF6C-3F7529CFB146}" presName="parSpace" presStyleCnt="0"/>
      <dgm:spPr/>
    </dgm:pt>
    <dgm:pt modelId="{BF423DF6-6EE3-4FB9-99C3-0253370A7D6C}" type="pres">
      <dgm:prSet presAssocID="{72D84FE1-AFF7-47A7-9F22-926C2542B33E}" presName="parTxOnly" presStyleLbl="node1" presStyleIdx="5" presStyleCnt="8">
        <dgm:presLayoutVars>
          <dgm:bulletEnabled val="1"/>
        </dgm:presLayoutVars>
      </dgm:prSet>
      <dgm:spPr/>
      <dgm:t>
        <a:bodyPr/>
        <a:lstStyle/>
        <a:p>
          <a:endParaRPr lang="en-US"/>
        </a:p>
      </dgm:t>
    </dgm:pt>
    <dgm:pt modelId="{301561E7-1D8F-4C8C-A07C-C922D8C75E09}" type="pres">
      <dgm:prSet presAssocID="{AD42E46C-164A-4D8C-A60A-57EF3050A74D}" presName="parSpace" presStyleCnt="0"/>
      <dgm:spPr/>
    </dgm:pt>
    <dgm:pt modelId="{8CA13390-8D76-4390-A1CA-D7D39DA75DE3}" type="pres">
      <dgm:prSet presAssocID="{F19DC5EB-9FC5-4764-85C3-30AF86D551AB}" presName="parTxOnly" presStyleLbl="node1" presStyleIdx="6" presStyleCnt="8">
        <dgm:presLayoutVars>
          <dgm:bulletEnabled val="1"/>
        </dgm:presLayoutVars>
      </dgm:prSet>
      <dgm:spPr/>
      <dgm:t>
        <a:bodyPr/>
        <a:lstStyle/>
        <a:p>
          <a:endParaRPr lang="en-US"/>
        </a:p>
      </dgm:t>
    </dgm:pt>
    <dgm:pt modelId="{82005063-06EF-4150-85A8-40FDAA2739DF}" type="pres">
      <dgm:prSet presAssocID="{DEE2A324-A15E-49D9-A229-77C954EB22B6}" presName="parSpace" presStyleCnt="0"/>
      <dgm:spPr/>
    </dgm:pt>
    <dgm:pt modelId="{74CA1D0D-F7E5-40A4-8072-6C93AF1A2940}" type="pres">
      <dgm:prSet presAssocID="{AC1399C0-6FF3-4975-927F-42815B1BA1EB}" presName="parTxOnly" presStyleLbl="node1" presStyleIdx="7" presStyleCnt="8">
        <dgm:presLayoutVars>
          <dgm:bulletEnabled val="1"/>
        </dgm:presLayoutVars>
      </dgm:prSet>
      <dgm:spPr/>
      <dgm:t>
        <a:bodyPr/>
        <a:lstStyle/>
        <a:p>
          <a:endParaRPr lang="en-US"/>
        </a:p>
      </dgm:t>
    </dgm:pt>
  </dgm:ptLst>
  <dgm:cxnLst>
    <dgm:cxn modelId="{F5418BD7-314B-9745-8A41-3EF8A2B6F383}" type="presOf" srcId="{DC2329B1-9CF2-457D-B0DB-314AA18162C0}" destId="{B8258A6E-047D-4F1B-810A-E651C4CE376C}" srcOrd="0" destOrd="0" presId="urn:microsoft.com/office/officeart/2005/8/layout/hChevron3"/>
    <dgm:cxn modelId="{88F8B447-B03B-47A0-8B3C-F071D5D10E2C}" srcId="{A566E0B9-65DD-4C61-B1BB-9F2B169A4D38}" destId="{A7959E0D-6C9C-4118-B235-FBB858BEE124}" srcOrd="0" destOrd="0" parTransId="{7B2FEB2F-641D-49E9-B71B-256D8225AF6D}" sibTransId="{29DFB7DF-189F-4B0A-8715-48F02923FD5B}"/>
    <dgm:cxn modelId="{6C997E22-B4EB-E149-B99F-00D07C8B9981}" type="presOf" srcId="{A566E0B9-65DD-4C61-B1BB-9F2B169A4D38}" destId="{850B154A-8CCF-4ABD-9409-85BCEB28F21A}" srcOrd="0" destOrd="0" presId="urn:microsoft.com/office/officeart/2005/8/layout/hChevron3"/>
    <dgm:cxn modelId="{40CF2035-CAFD-4458-8104-564953A73A20}" srcId="{A566E0B9-65DD-4C61-B1BB-9F2B169A4D38}" destId="{F19DC5EB-9FC5-4764-85C3-30AF86D551AB}" srcOrd="6" destOrd="0" parTransId="{6C011B29-2612-4875-9E50-CA3C5436077A}" sibTransId="{DEE2A324-A15E-49D9-A229-77C954EB22B6}"/>
    <dgm:cxn modelId="{DB88820B-B714-423F-9CB2-1CCACC38A527}" srcId="{A566E0B9-65DD-4C61-B1BB-9F2B169A4D38}" destId="{72D84FE1-AFF7-47A7-9F22-926C2542B33E}" srcOrd="5" destOrd="0" parTransId="{4E192C3A-2FAA-4A3B-A52D-D721C6AD4243}" sibTransId="{AD42E46C-164A-4D8C-A60A-57EF3050A74D}"/>
    <dgm:cxn modelId="{7057A59D-A680-4929-9275-C7883D17B1E2}" srcId="{A566E0B9-65DD-4C61-B1BB-9F2B169A4D38}" destId="{E99A557E-E866-4E96-BEE7-7AC0A67C1869}" srcOrd="4" destOrd="0" parTransId="{6D3545DC-B1DD-46DC-9047-8B40D536BB98}" sibTransId="{954C0462-FA94-45BC-BF6C-3F7529CFB146}"/>
    <dgm:cxn modelId="{C989EE80-EA50-F64D-9F8D-B8D0F2ACBFD4}" type="presOf" srcId="{C14B5A4F-09C4-4DDA-86B5-C3CD7610255C}" destId="{FF7BAD06-938D-4835-BBE2-8917A0A4C8C3}" srcOrd="0" destOrd="0" presId="urn:microsoft.com/office/officeart/2005/8/layout/hChevron3"/>
    <dgm:cxn modelId="{224B3D17-6849-5443-BD44-C032641EC6E8}" type="presOf" srcId="{72D84FE1-AFF7-47A7-9F22-926C2542B33E}" destId="{BF423DF6-6EE3-4FB9-99C3-0253370A7D6C}" srcOrd="0" destOrd="0" presId="urn:microsoft.com/office/officeart/2005/8/layout/hChevron3"/>
    <dgm:cxn modelId="{6D5B91AE-9FF1-4108-825D-A3A388EEC0F4}" srcId="{A566E0B9-65DD-4C61-B1BB-9F2B169A4D38}" destId="{DC2329B1-9CF2-457D-B0DB-314AA18162C0}" srcOrd="2" destOrd="0" parTransId="{427FB731-642B-4544-BD17-5480669F4302}" sibTransId="{6C08FC07-B6E8-4358-966B-61178F132BDB}"/>
    <dgm:cxn modelId="{407FF603-0D2A-0A4A-9986-36107EA986BD}" type="presOf" srcId="{ED74FBF0-CEE5-411C-86E2-BE97966F5A91}" destId="{167041DD-69FC-409D-9042-FA7800616148}" srcOrd="0" destOrd="0" presId="urn:microsoft.com/office/officeart/2005/8/layout/hChevron3"/>
    <dgm:cxn modelId="{300D2992-69EC-F94D-8595-C1E6FDE23B85}" type="presOf" srcId="{A7959E0D-6C9C-4118-B235-FBB858BEE124}" destId="{630BCEBD-EDFD-4586-9AC5-1468E6F87282}" srcOrd="0" destOrd="0" presId="urn:microsoft.com/office/officeart/2005/8/layout/hChevron3"/>
    <dgm:cxn modelId="{68AD54D5-49CC-45BB-817C-3B05E40A396B}" srcId="{A566E0B9-65DD-4C61-B1BB-9F2B169A4D38}" destId="{C14B5A4F-09C4-4DDA-86B5-C3CD7610255C}" srcOrd="1" destOrd="0" parTransId="{863B937B-4D80-41DB-ACEA-5634D6ED41A6}" sibTransId="{CB6919C2-DA99-401D-87AB-5A9330A2C5B8}"/>
    <dgm:cxn modelId="{DD9F17B8-4880-C449-9016-8D86BD64812B}" type="presOf" srcId="{AC1399C0-6FF3-4975-927F-42815B1BA1EB}" destId="{74CA1D0D-F7E5-40A4-8072-6C93AF1A2940}" srcOrd="0" destOrd="0" presId="urn:microsoft.com/office/officeart/2005/8/layout/hChevron3"/>
    <dgm:cxn modelId="{58F714E0-28E3-4CF1-8E28-74AC377BFA19}" srcId="{A566E0B9-65DD-4C61-B1BB-9F2B169A4D38}" destId="{AC1399C0-6FF3-4975-927F-42815B1BA1EB}" srcOrd="7" destOrd="0" parTransId="{DEEFD116-2F3C-4693-9A1B-1C349F195DCD}" sibTransId="{F076F30E-E23E-4338-B221-F38D4EADB8D9}"/>
    <dgm:cxn modelId="{EF02590E-98AD-3248-AE19-175C4A15E4B8}" type="presOf" srcId="{F19DC5EB-9FC5-4764-85C3-30AF86D551AB}" destId="{8CA13390-8D76-4390-A1CA-D7D39DA75DE3}" srcOrd="0" destOrd="0" presId="urn:microsoft.com/office/officeart/2005/8/layout/hChevron3"/>
    <dgm:cxn modelId="{9A969AF9-CAC7-49F3-AF0B-ABD40C05E0CE}" srcId="{A566E0B9-65DD-4C61-B1BB-9F2B169A4D38}" destId="{ED74FBF0-CEE5-411C-86E2-BE97966F5A91}" srcOrd="3" destOrd="0" parTransId="{64B8B3E4-83E7-4467-BCC8-A4134C93E84E}" sibTransId="{8A8DAE8A-6A6A-4197-B83A-C5B81F177657}"/>
    <dgm:cxn modelId="{D66459C7-8D1F-D14C-8821-DB9F87E4DB82}" type="presOf" srcId="{E99A557E-E866-4E96-BEE7-7AC0A67C1869}" destId="{A24C4318-0463-43F0-92DF-CFE994C6261D}" srcOrd="0" destOrd="0" presId="urn:microsoft.com/office/officeart/2005/8/layout/hChevron3"/>
    <dgm:cxn modelId="{A081348C-C5D8-924D-8F29-675D165F947C}" type="presParOf" srcId="{850B154A-8CCF-4ABD-9409-85BCEB28F21A}" destId="{630BCEBD-EDFD-4586-9AC5-1468E6F87282}" srcOrd="0" destOrd="0" presId="urn:microsoft.com/office/officeart/2005/8/layout/hChevron3"/>
    <dgm:cxn modelId="{381D2FAE-B97F-BD43-8E29-873EB075713D}" type="presParOf" srcId="{850B154A-8CCF-4ABD-9409-85BCEB28F21A}" destId="{6B4F7C7C-9516-4382-8662-4CC09D1CD859}" srcOrd="1" destOrd="0" presId="urn:microsoft.com/office/officeart/2005/8/layout/hChevron3"/>
    <dgm:cxn modelId="{F39B461E-EF05-0249-9AB4-9542978B31E6}" type="presParOf" srcId="{850B154A-8CCF-4ABD-9409-85BCEB28F21A}" destId="{FF7BAD06-938D-4835-BBE2-8917A0A4C8C3}" srcOrd="2" destOrd="0" presId="urn:microsoft.com/office/officeart/2005/8/layout/hChevron3"/>
    <dgm:cxn modelId="{EC96804C-83DD-4544-9F09-CBFA7D24DD22}" type="presParOf" srcId="{850B154A-8CCF-4ABD-9409-85BCEB28F21A}" destId="{9BE9CA6A-84CF-47E4-B27C-46D8843983BD}" srcOrd="3" destOrd="0" presId="urn:microsoft.com/office/officeart/2005/8/layout/hChevron3"/>
    <dgm:cxn modelId="{8390F117-B2D2-C54D-A9AB-B0D6589850E5}" type="presParOf" srcId="{850B154A-8CCF-4ABD-9409-85BCEB28F21A}" destId="{B8258A6E-047D-4F1B-810A-E651C4CE376C}" srcOrd="4" destOrd="0" presId="urn:microsoft.com/office/officeart/2005/8/layout/hChevron3"/>
    <dgm:cxn modelId="{1DA751C3-08F1-C746-9934-D71254F5948D}" type="presParOf" srcId="{850B154A-8CCF-4ABD-9409-85BCEB28F21A}" destId="{9C2CFEE9-C3DD-4D63-88E5-0CFEDE7DA326}" srcOrd="5" destOrd="0" presId="urn:microsoft.com/office/officeart/2005/8/layout/hChevron3"/>
    <dgm:cxn modelId="{E674A2BC-744B-EB44-859F-C1B4DB3D465A}" type="presParOf" srcId="{850B154A-8CCF-4ABD-9409-85BCEB28F21A}" destId="{167041DD-69FC-409D-9042-FA7800616148}" srcOrd="6" destOrd="0" presId="urn:microsoft.com/office/officeart/2005/8/layout/hChevron3"/>
    <dgm:cxn modelId="{F94D7572-782C-7C46-84F8-DA609047FB5C}" type="presParOf" srcId="{850B154A-8CCF-4ABD-9409-85BCEB28F21A}" destId="{3A332ECE-5F6F-4FB5-98CD-60B8FF73489E}" srcOrd="7" destOrd="0" presId="urn:microsoft.com/office/officeart/2005/8/layout/hChevron3"/>
    <dgm:cxn modelId="{6115FA0E-3E0E-3949-87B2-0B8CC95E43A3}" type="presParOf" srcId="{850B154A-8CCF-4ABD-9409-85BCEB28F21A}" destId="{A24C4318-0463-43F0-92DF-CFE994C6261D}" srcOrd="8" destOrd="0" presId="urn:microsoft.com/office/officeart/2005/8/layout/hChevron3"/>
    <dgm:cxn modelId="{20BC4B55-DD30-7143-95FA-CEC4BD4B781E}" type="presParOf" srcId="{850B154A-8CCF-4ABD-9409-85BCEB28F21A}" destId="{488EB893-EA87-44B5-ABD4-7E6D492E482A}" srcOrd="9" destOrd="0" presId="urn:microsoft.com/office/officeart/2005/8/layout/hChevron3"/>
    <dgm:cxn modelId="{63EEFEEF-DDDA-3C4C-8AB4-226343235A47}" type="presParOf" srcId="{850B154A-8CCF-4ABD-9409-85BCEB28F21A}" destId="{BF423DF6-6EE3-4FB9-99C3-0253370A7D6C}" srcOrd="10" destOrd="0" presId="urn:microsoft.com/office/officeart/2005/8/layout/hChevron3"/>
    <dgm:cxn modelId="{C48C43CE-004D-A24F-A43E-A5ABAD9E53ED}" type="presParOf" srcId="{850B154A-8CCF-4ABD-9409-85BCEB28F21A}" destId="{301561E7-1D8F-4C8C-A07C-C922D8C75E09}" srcOrd="11" destOrd="0" presId="urn:microsoft.com/office/officeart/2005/8/layout/hChevron3"/>
    <dgm:cxn modelId="{1BB69AE1-5E08-9C49-9D22-EB046FB0D66F}" type="presParOf" srcId="{850B154A-8CCF-4ABD-9409-85BCEB28F21A}" destId="{8CA13390-8D76-4390-A1CA-D7D39DA75DE3}" srcOrd="12" destOrd="0" presId="urn:microsoft.com/office/officeart/2005/8/layout/hChevron3"/>
    <dgm:cxn modelId="{EED04E4B-BB2A-3F4B-BE1D-94EDEA18D0DE}" type="presParOf" srcId="{850B154A-8CCF-4ABD-9409-85BCEB28F21A}" destId="{82005063-06EF-4150-85A8-40FDAA2739DF}" srcOrd="13" destOrd="0" presId="urn:microsoft.com/office/officeart/2005/8/layout/hChevron3"/>
    <dgm:cxn modelId="{8EF62B5F-C62F-5D48-92FD-395B3564358E}" type="presParOf" srcId="{850B154A-8CCF-4ABD-9409-85BCEB28F21A}" destId="{74CA1D0D-F7E5-40A4-8072-6C93AF1A2940}" srcOrd="1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E11B9-F98B-44C1-B695-084FBE461D83}">
      <dsp:nvSpPr>
        <dsp:cNvPr id="0" name=""/>
        <dsp:cNvSpPr/>
      </dsp:nvSpPr>
      <dsp:spPr>
        <a:xfrm>
          <a:off x="1416714" y="-43622"/>
          <a:ext cx="5243770" cy="5243770"/>
        </a:xfrm>
        <a:prstGeom prst="circularArrow">
          <a:avLst>
            <a:gd name="adj1" fmla="val 5544"/>
            <a:gd name="adj2" fmla="val 330680"/>
            <a:gd name="adj3" fmla="val 14640829"/>
            <a:gd name="adj4" fmla="val 16879011"/>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C33A2-796D-4A98-B8A0-C1CFA7C788BD}">
      <dsp:nvSpPr>
        <dsp:cNvPr id="0" name=""/>
        <dsp:cNvSpPr/>
      </dsp:nvSpPr>
      <dsp:spPr>
        <a:xfrm>
          <a:off x="3295166" y="2980"/>
          <a:ext cx="1486867" cy="74343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Understand Information Needs</a:t>
          </a:r>
        </a:p>
      </dsp:txBody>
      <dsp:txXfrm>
        <a:off x="3331457" y="39271"/>
        <a:ext cx="1414285" cy="670851"/>
      </dsp:txXfrm>
    </dsp:sp>
    <dsp:sp modelId="{C23F08D8-10D0-4FC5-B5DE-CA740B5C2F23}">
      <dsp:nvSpPr>
        <dsp:cNvPr id="0" name=""/>
        <dsp:cNvSpPr/>
      </dsp:nvSpPr>
      <dsp:spPr>
        <a:xfrm>
          <a:off x="4876362" y="657933"/>
          <a:ext cx="1486867" cy="743433"/>
        </a:xfrm>
        <a:prstGeom prst="roundRect">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Identify Data Sources</a:t>
          </a:r>
        </a:p>
      </dsp:txBody>
      <dsp:txXfrm>
        <a:off x="4912653" y="694224"/>
        <a:ext cx="1414285" cy="670851"/>
      </dsp:txXfrm>
    </dsp:sp>
    <dsp:sp modelId="{2E288CD6-C294-46FD-ABCB-BB21A3F40255}">
      <dsp:nvSpPr>
        <dsp:cNvPr id="0" name=""/>
        <dsp:cNvSpPr/>
      </dsp:nvSpPr>
      <dsp:spPr>
        <a:xfrm>
          <a:off x="5531315" y="2239129"/>
          <a:ext cx="1486867" cy="743433"/>
        </a:xfrm>
        <a:prstGeom prst="roundRect">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Design Data Collection Tool</a:t>
          </a:r>
        </a:p>
      </dsp:txBody>
      <dsp:txXfrm>
        <a:off x="5567606" y="2275420"/>
        <a:ext cx="1414285" cy="670851"/>
      </dsp:txXfrm>
    </dsp:sp>
    <dsp:sp modelId="{85021534-A9B5-400A-B03F-3F5A80D97709}">
      <dsp:nvSpPr>
        <dsp:cNvPr id="0" name=""/>
        <dsp:cNvSpPr/>
      </dsp:nvSpPr>
      <dsp:spPr>
        <a:xfrm>
          <a:off x="4876362" y="3820326"/>
          <a:ext cx="1486867" cy="743433"/>
        </a:xfrm>
        <a:prstGeom prst="roundRect">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Collect Data</a:t>
          </a:r>
        </a:p>
      </dsp:txBody>
      <dsp:txXfrm>
        <a:off x="4912653" y="3856617"/>
        <a:ext cx="1414285" cy="670851"/>
      </dsp:txXfrm>
    </dsp:sp>
    <dsp:sp modelId="{6D544F75-91EB-4B84-97AC-E74322668F18}">
      <dsp:nvSpPr>
        <dsp:cNvPr id="0" name=""/>
        <dsp:cNvSpPr/>
      </dsp:nvSpPr>
      <dsp:spPr>
        <a:xfrm>
          <a:off x="3295166" y="4475278"/>
          <a:ext cx="1486867" cy="743433"/>
        </a:xfrm>
        <a:prstGeom prst="roundRect">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Analyze and Interpret Data</a:t>
          </a:r>
        </a:p>
      </dsp:txBody>
      <dsp:txXfrm>
        <a:off x="3331457" y="4511569"/>
        <a:ext cx="1414285" cy="670851"/>
      </dsp:txXfrm>
    </dsp:sp>
    <dsp:sp modelId="{EDA5755A-633A-4C56-95F9-6659CDDDD5FE}">
      <dsp:nvSpPr>
        <dsp:cNvPr id="0" name=""/>
        <dsp:cNvSpPr/>
      </dsp:nvSpPr>
      <dsp:spPr>
        <a:xfrm>
          <a:off x="1713969" y="3820326"/>
          <a:ext cx="1486867" cy="743433"/>
        </a:xfrm>
        <a:prstGeom prst="roundRect">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Data Summary and Presentation</a:t>
          </a:r>
        </a:p>
      </dsp:txBody>
      <dsp:txXfrm>
        <a:off x="1750260" y="3856617"/>
        <a:ext cx="1414285" cy="670851"/>
      </dsp:txXfrm>
    </dsp:sp>
    <dsp:sp modelId="{F71251A2-7302-4C49-B0CD-AF3965A1D37E}">
      <dsp:nvSpPr>
        <dsp:cNvPr id="0" name=""/>
        <dsp:cNvSpPr/>
      </dsp:nvSpPr>
      <dsp:spPr>
        <a:xfrm>
          <a:off x="1059016" y="2239129"/>
          <a:ext cx="1486867" cy="743433"/>
        </a:xfrm>
        <a:prstGeom prst="roundRect">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Make Data Actionable and Craft Solutions</a:t>
          </a:r>
        </a:p>
      </dsp:txBody>
      <dsp:txXfrm>
        <a:off x="1095307" y="2275420"/>
        <a:ext cx="1414285" cy="670851"/>
      </dsp:txXfrm>
    </dsp:sp>
    <dsp:sp modelId="{7CBB30E0-460D-460B-BD65-BC8B1F20E106}">
      <dsp:nvSpPr>
        <dsp:cNvPr id="0" name=""/>
        <dsp:cNvSpPr/>
      </dsp:nvSpPr>
      <dsp:spPr>
        <a:xfrm>
          <a:off x="1713969" y="657933"/>
          <a:ext cx="1486867" cy="743433"/>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Facilitate Feedback</a:t>
          </a:r>
        </a:p>
      </dsp:txBody>
      <dsp:txXfrm>
        <a:off x="1750260" y="694224"/>
        <a:ext cx="1414285" cy="6708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2E86A-9414-4C07-8CD6-D93903C83037}">
      <dsp:nvSpPr>
        <dsp:cNvPr id="0" name=""/>
        <dsp:cNvSpPr/>
      </dsp:nvSpPr>
      <dsp:spPr>
        <a:xfrm>
          <a:off x="3750" y="1407620"/>
          <a:ext cx="1639788" cy="98387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Relevance of finding</a:t>
          </a:r>
        </a:p>
      </dsp:txBody>
      <dsp:txXfrm>
        <a:off x="32567" y="1436437"/>
        <a:ext cx="1582154" cy="926238"/>
      </dsp:txXfrm>
    </dsp:sp>
    <dsp:sp modelId="{F79C0015-6B65-4A69-BB45-5B232790539F}">
      <dsp:nvSpPr>
        <dsp:cNvPr id="0" name=""/>
        <dsp:cNvSpPr/>
      </dsp:nvSpPr>
      <dsp:spPr>
        <a:xfrm>
          <a:off x="1807517" y="1696223"/>
          <a:ext cx="347635" cy="40666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807517" y="1777556"/>
        <a:ext cx="243345" cy="244001"/>
      </dsp:txXfrm>
    </dsp:sp>
    <dsp:sp modelId="{6CC89B5B-243D-49B9-A12D-304D61C41F89}">
      <dsp:nvSpPr>
        <dsp:cNvPr id="0" name=""/>
        <dsp:cNvSpPr/>
      </dsp:nvSpPr>
      <dsp:spPr>
        <a:xfrm>
          <a:off x="2299454" y="1407620"/>
          <a:ext cx="1639788" cy="98387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Reasons for finding</a:t>
          </a:r>
        </a:p>
      </dsp:txBody>
      <dsp:txXfrm>
        <a:off x="2328271" y="1436437"/>
        <a:ext cx="1582154" cy="926238"/>
      </dsp:txXfrm>
    </dsp:sp>
    <dsp:sp modelId="{50BEA789-844A-4ADB-A2ED-C030B18BEB7C}">
      <dsp:nvSpPr>
        <dsp:cNvPr id="0" name=""/>
        <dsp:cNvSpPr/>
      </dsp:nvSpPr>
      <dsp:spPr>
        <a:xfrm>
          <a:off x="4103221" y="1696223"/>
          <a:ext cx="347635" cy="40666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103221" y="1777556"/>
        <a:ext cx="243345" cy="244001"/>
      </dsp:txXfrm>
    </dsp:sp>
    <dsp:sp modelId="{CBAEBB51-0C01-42EB-8D05-264895B721A1}">
      <dsp:nvSpPr>
        <dsp:cNvPr id="0" name=""/>
        <dsp:cNvSpPr/>
      </dsp:nvSpPr>
      <dsp:spPr>
        <a:xfrm>
          <a:off x="4595157" y="1407620"/>
          <a:ext cx="1639788" cy="98387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Consider other data</a:t>
          </a:r>
        </a:p>
      </dsp:txBody>
      <dsp:txXfrm>
        <a:off x="4623974" y="1436437"/>
        <a:ext cx="1582154" cy="926238"/>
      </dsp:txXfrm>
    </dsp:sp>
    <dsp:sp modelId="{F7F8871F-003B-48FC-9A7A-388BC01EBA22}">
      <dsp:nvSpPr>
        <dsp:cNvPr id="0" name=""/>
        <dsp:cNvSpPr/>
      </dsp:nvSpPr>
      <dsp:spPr>
        <a:xfrm>
          <a:off x="6398924" y="1696223"/>
          <a:ext cx="347635" cy="40666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398924" y="1777556"/>
        <a:ext cx="243345" cy="244001"/>
      </dsp:txXfrm>
    </dsp:sp>
    <dsp:sp modelId="{02F46D94-5F8B-40B5-87C6-4EB3A029AC8D}">
      <dsp:nvSpPr>
        <dsp:cNvPr id="0" name=""/>
        <dsp:cNvSpPr/>
      </dsp:nvSpPr>
      <dsp:spPr>
        <a:xfrm>
          <a:off x="6890861" y="1407620"/>
          <a:ext cx="1639788" cy="98387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Conduct further research</a:t>
          </a:r>
        </a:p>
      </dsp:txBody>
      <dsp:txXfrm>
        <a:off x="6919678" y="1436437"/>
        <a:ext cx="1582154" cy="9262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EBD-EDFD-4586-9AC5-1468E6F87282}">
      <dsp:nvSpPr>
        <dsp:cNvPr id="0" name=""/>
        <dsp:cNvSpPr/>
      </dsp:nvSpPr>
      <dsp:spPr>
        <a:xfrm>
          <a:off x="4427" y="487486"/>
          <a:ext cx="1372567" cy="549026"/>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22275">
            <a:lnSpc>
              <a:spcPct val="90000"/>
            </a:lnSpc>
            <a:spcBef>
              <a:spcPct val="0"/>
            </a:spcBef>
            <a:spcAft>
              <a:spcPct val="35000"/>
            </a:spcAft>
          </a:pPr>
          <a:r>
            <a:rPr lang="en-US" sz="950" kern="1200" dirty="0"/>
            <a:t>Understand Information Needs</a:t>
          </a:r>
        </a:p>
      </dsp:txBody>
      <dsp:txXfrm>
        <a:off x="4427" y="487486"/>
        <a:ext cx="1235311" cy="549026"/>
      </dsp:txXfrm>
    </dsp:sp>
    <dsp:sp modelId="{FF7BAD06-938D-4835-BBE2-8917A0A4C8C3}">
      <dsp:nvSpPr>
        <dsp:cNvPr id="0" name=""/>
        <dsp:cNvSpPr/>
      </dsp:nvSpPr>
      <dsp:spPr>
        <a:xfrm>
          <a:off x="110248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Identify Data Sources</a:t>
          </a:r>
        </a:p>
      </dsp:txBody>
      <dsp:txXfrm>
        <a:off x="1376994" y="487486"/>
        <a:ext cx="823541" cy="549026"/>
      </dsp:txXfrm>
    </dsp:sp>
    <dsp:sp modelId="{B8258A6E-047D-4F1B-810A-E651C4CE376C}">
      <dsp:nvSpPr>
        <dsp:cNvPr id="0" name=""/>
        <dsp:cNvSpPr/>
      </dsp:nvSpPr>
      <dsp:spPr>
        <a:xfrm>
          <a:off x="2200535"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a:t>Design Data Collection Tool</a:t>
          </a:r>
        </a:p>
      </dsp:txBody>
      <dsp:txXfrm>
        <a:off x="2475048" y="487486"/>
        <a:ext cx="823541" cy="549026"/>
      </dsp:txXfrm>
    </dsp:sp>
    <dsp:sp modelId="{167041DD-69FC-409D-9042-FA7800616148}">
      <dsp:nvSpPr>
        <dsp:cNvPr id="0" name=""/>
        <dsp:cNvSpPr/>
      </dsp:nvSpPr>
      <dsp:spPr>
        <a:xfrm>
          <a:off x="3298589" y="487486"/>
          <a:ext cx="1372567" cy="5490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Collect Data</a:t>
          </a:r>
        </a:p>
      </dsp:txBody>
      <dsp:txXfrm>
        <a:off x="3573102" y="487486"/>
        <a:ext cx="823541" cy="549026"/>
      </dsp:txXfrm>
    </dsp:sp>
    <dsp:sp modelId="{A24C4318-0463-43F0-92DF-CFE994C6261D}">
      <dsp:nvSpPr>
        <dsp:cNvPr id="0" name=""/>
        <dsp:cNvSpPr/>
      </dsp:nvSpPr>
      <dsp:spPr>
        <a:xfrm>
          <a:off x="4396643"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Analyze and Interpret Data</a:t>
          </a:r>
        </a:p>
      </dsp:txBody>
      <dsp:txXfrm>
        <a:off x="4671156" y="487486"/>
        <a:ext cx="823541" cy="549026"/>
      </dsp:txXfrm>
    </dsp:sp>
    <dsp:sp modelId="{BF423DF6-6EE3-4FB9-99C3-0253370A7D6C}">
      <dsp:nvSpPr>
        <dsp:cNvPr id="0" name=""/>
        <dsp:cNvSpPr/>
      </dsp:nvSpPr>
      <dsp:spPr>
        <a:xfrm>
          <a:off x="5494697"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Data Summary and Presentation</a:t>
          </a:r>
        </a:p>
      </dsp:txBody>
      <dsp:txXfrm>
        <a:off x="5769210" y="487486"/>
        <a:ext cx="823541" cy="549026"/>
      </dsp:txXfrm>
    </dsp:sp>
    <dsp:sp modelId="{8CA13390-8D76-4390-A1CA-D7D39DA75DE3}">
      <dsp:nvSpPr>
        <dsp:cNvPr id="0" name=""/>
        <dsp:cNvSpPr/>
      </dsp:nvSpPr>
      <dsp:spPr>
        <a:xfrm>
          <a:off x="6592751"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Make Data Actionable and Craft Solutions</a:t>
          </a:r>
        </a:p>
      </dsp:txBody>
      <dsp:txXfrm>
        <a:off x="6867264" y="487486"/>
        <a:ext cx="823541" cy="549026"/>
      </dsp:txXfrm>
    </dsp:sp>
    <dsp:sp modelId="{74CA1D0D-F7E5-40A4-8072-6C93AF1A2940}">
      <dsp:nvSpPr>
        <dsp:cNvPr id="0" name=""/>
        <dsp:cNvSpPr/>
      </dsp:nvSpPr>
      <dsp:spPr>
        <a:xfrm>
          <a:off x="7690804" y="487486"/>
          <a:ext cx="1372567" cy="549026"/>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22275">
            <a:lnSpc>
              <a:spcPct val="90000"/>
            </a:lnSpc>
            <a:spcBef>
              <a:spcPct val="0"/>
            </a:spcBef>
            <a:spcAft>
              <a:spcPct val="35000"/>
            </a:spcAft>
          </a:pPr>
          <a:r>
            <a:rPr lang="en-US" sz="950" kern="1200" dirty="0"/>
            <a:t>Facilitate Feedback</a:t>
          </a:r>
        </a:p>
      </dsp:txBody>
      <dsp:txXfrm>
        <a:off x="7965317" y="487486"/>
        <a:ext cx="823541" cy="54902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4E5D8D-895D-493C-A52D-92F3E1383092}" type="datetimeFigureOut">
              <a:rPr lang="en-US" smtClean="0"/>
              <a:t>8/30/2016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DD28BC-EB16-4E5A-ACB8-952BA4AACDB5}" type="slidenum">
              <a:rPr lang="en-US" smtClean="0"/>
              <a:t>‹#›</a:t>
            </a:fld>
            <a:endParaRPr lang="en-US"/>
          </a:p>
        </p:txBody>
      </p:sp>
    </p:spTree>
    <p:extLst>
      <p:ext uri="{BB962C8B-B14F-4D97-AF65-F5344CB8AC3E}">
        <p14:creationId xmlns:p14="http://schemas.microsoft.com/office/powerpoint/2010/main" val="331536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Calibri" charset="0"/>
              </a:rPr>
              <a:t>Data </a:t>
            </a:r>
            <a:r>
              <a:rPr lang="en-US" baseline="0" dirty="0">
                <a:latin typeface="Calibri" charset="0"/>
              </a:rPr>
              <a:t>from health information systems like mHero can be used in may different ways.  For example, data can be used for advocacy and policy development.  Data can be used in program evaluation and strategic planning.  It can be used to manage programs and improve support to health workers who provide a wide range of health services.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alibri" charset="0"/>
              </a:rPr>
              <a:t>In this presentation we will talk about the determinants of data use and go through a typical cycle of data use.  We will talk about how this cycle applies to </a:t>
            </a:r>
            <a:r>
              <a:rPr lang="en-US" baseline="0" dirty="0" err="1">
                <a:latin typeface="Calibri" charset="0"/>
              </a:rPr>
              <a:t>mHero</a:t>
            </a:r>
            <a:r>
              <a:rPr lang="en-US" baseline="0" dirty="0">
                <a:latin typeface="Calibri" charset="0"/>
              </a:rPr>
              <a:t> and the implementers involved in </a:t>
            </a:r>
            <a:r>
              <a:rPr lang="en-US" baseline="0" dirty="0" err="1">
                <a:latin typeface="Calibri" charset="0"/>
              </a:rPr>
              <a:t>mHero</a:t>
            </a:r>
            <a:r>
              <a:rPr lang="en-US" baseline="0" dirty="0">
                <a:latin typeface="Calibri"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Let me first start by saying much of the information in this presentation can be found through the MEASURE Evaluation</a:t>
            </a:r>
            <a:r>
              <a:rPr lang="en-US" baseline="0" dirty="0"/>
              <a:t> Project’s “Introduction to Basic Data Analysis and Interpretation for Health Programs: A Training </a:t>
            </a:r>
            <a:r>
              <a:rPr lang="en-US" baseline="0" dirty="0" err="1"/>
              <a:t>ToolKit</a:t>
            </a:r>
            <a:r>
              <a:rPr lang="en-US" baseline="0" dirty="0"/>
              <a:t>”.</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8900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Data Collection is the process of gathering and measuring information to answer research questions, test hypotheses and evaluate outcomes.  You can collect data in many different ways – through paper-based surveys, online surveys, through interviews or in focus group discussions.  </a:t>
            </a:r>
          </a:p>
          <a:p>
            <a:endParaRPr lang="en-US" b="0" baseline="0" dirty="0"/>
          </a:p>
          <a:p>
            <a:r>
              <a:rPr lang="en-US" b="0" baseline="0" dirty="0"/>
              <a:t>There are two types of data collected.  </a:t>
            </a:r>
          </a:p>
          <a:p>
            <a:r>
              <a:rPr lang="en-US" b="0" baseline="0" dirty="0"/>
              <a:t>Qualitative data is descriptive data.  It is data based on observations such as behaviors and can not be measured.  A question might ask, “What are the barriers you face in providing family planning services?”.  </a:t>
            </a:r>
          </a:p>
          <a:p>
            <a:endParaRPr lang="en-US" b="0" baseline="0" dirty="0"/>
          </a:p>
          <a:p>
            <a:r>
              <a:rPr lang="en-US" b="0" baseline="0" dirty="0"/>
              <a:t>Quantitative data deals with numbers and captures information on things that can be specifically measured.  An example might be “How many health workers at your facility received in-service training on PMTCT last month?</a:t>
            </a:r>
            <a:br>
              <a:rPr lang="en-US" b="0" baseline="0" dirty="0"/>
            </a:br>
            <a:endParaRPr lang="en-US" b="0" baseline="0" dirty="0"/>
          </a:p>
        </p:txBody>
      </p:sp>
      <p:sp>
        <p:nvSpPr>
          <p:cNvPr id="4" name="Slide Number Placeholder 3"/>
          <p:cNvSpPr>
            <a:spLocks noGrp="1"/>
          </p:cNvSpPr>
          <p:nvPr>
            <p:ph type="sldNum" sz="quarter" idx="10"/>
          </p:nvPr>
        </p:nvSpPr>
        <p:spPr/>
        <p:txBody>
          <a:bodyPr/>
          <a:lstStyle/>
          <a:p>
            <a:fld id="{04AA8DC5-D0B0-401D-9FF0-82DED7C2F862}" type="slidenum">
              <a:rPr lang="en-US" smtClean="0"/>
              <a:t>10</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err="1"/>
              <a:t>mHero</a:t>
            </a:r>
            <a:r>
              <a:rPr lang="en-US" b="0" baseline="0" dirty="0"/>
              <a:t> can collect both quantitative and qualitative data.  One of the important parts of </a:t>
            </a:r>
            <a:r>
              <a:rPr lang="en-US" b="0" baseline="0" dirty="0" err="1"/>
              <a:t>mHero</a:t>
            </a:r>
            <a:r>
              <a:rPr lang="en-US" b="0" baseline="0" dirty="0"/>
              <a:t> data collection is using </a:t>
            </a:r>
            <a:r>
              <a:rPr lang="en-US" b="0" baseline="0" dirty="0" err="1"/>
              <a:t>iHRIS</a:t>
            </a:r>
            <a:r>
              <a:rPr lang="en-US" b="0" baseline="0" dirty="0"/>
              <a:t> to determine WHO you will collect data from.  As you have learned, </a:t>
            </a:r>
            <a:r>
              <a:rPr lang="en-US" b="0" baseline="0" dirty="0" err="1"/>
              <a:t>iHRIS</a:t>
            </a:r>
            <a:r>
              <a:rPr lang="en-US" b="0" baseline="0" dirty="0"/>
              <a:t> allows you to select </a:t>
            </a:r>
            <a:r>
              <a:rPr lang="en-US" b="0" baseline="0" dirty="0" err="1"/>
              <a:t>mHero</a:t>
            </a:r>
            <a:r>
              <a:rPr lang="en-US" b="0" baseline="0" dirty="0"/>
              <a:t> recipients by using different variables such as location, cadre, age, facility type etc.  </a:t>
            </a:r>
          </a:p>
          <a:p>
            <a:endParaRPr lang="en-US" b="0" baseline="0" dirty="0"/>
          </a:p>
          <a:p>
            <a:r>
              <a:rPr lang="en-US" b="0" baseline="0" dirty="0"/>
              <a:t>Using this functionality, you can collect data from a large group of health workers, such as all of the nurses in one district; or you can be very selective, such as sending out messages to only nurses and midwives at one facility.</a:t>
            </a:r>
          </a:p>
          <a:p>
            <a:endParaRPr lang="en-US" b="0" baseline="0" dirty="0"/>
          </a:p>
          <a:p>
            <a:r>
              <a:rPr lang="en-US" b="0" baseline="0" dirty="0"/>
              <a:t>As we previously mentioned, be sure to collect data that is not only useful but also data that can be easily analyzed.  </a:t>
            </a:r>
          </a:p>
          <a:p>
            <a:endParaRPr lang="en-US" b="0" baseline="0" dirty="0"/>
          </a:p>
        </p:txBody>
      </p:sp>
      <p:sp>
        <p:nvSpPr>
          <p:cNvPr id="4" name="Slide Number Placeholder 3"/>
          <p:cNvSpPr>
            <a:spLocks noGrp="1"/>
          </p:cNvSpPr>
          <p:nvPr>
            <p:ph type="sldNum" sz="quarter" idx="10"/>
          </p:nvPr>
        </p:nvSpPr>
        <p:spPr/>
        <p:txBody>
          <a:bodyPr/>
          <a:lstStyle/>
          <a:p>
            <a:fld id="{04AA8DC5-D0B0-401D-9FF0-82DED7C2F862}" type="slidenum">
              <a:rPr lang="en-US" smtClean="0"/>
              <a:t>11</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Part of data collection is monitoring responses.  This is especially important when using technology to collect data.  Keep an eye out for any glitches in the system that may need to be resolved by technicians or mHero System Administrators, the  t</a:t>
            </a:r>
            <a:r>
              <a:rPr lang="en-US" sz="1200" b="0" i="0" u="none" strike="noStrike" kern="1200" dirty="0" smtClean="0">
                <a:solidFill>
                  <a:schemeClr val="tx1"/>
                </a:solidFill>
                <a:effectLst/>
                <a:latin typeface="+mn-lt"/>
                <a:ea typeface="+mn-ea"/>
                <a:cs typeface="+mn-cs"/>
              </a:rPr>
              <a:t>echnical staff who manage the ICT systems (servers, infrastructure, and software) used by the </a:t>
            </a:r>
            <a:r>
              <a:rPr lang="en-US" sz="1200" b="0" i="0" u="none" strike="noStrike" kern="1200" dirty="0" err="1" smtClean="0">
                <a:solidFill>
                  <a:schemeClr val="tx1"/>
                </a:solidFill>
                <a:effectLst/>
                <a:latin typeface="+mn-lt"/>
                <a:ea typeface="+mn-ea"/>
                <a:cs typeface="+mn-cs"/>
              </a:rPr>
              <a:t>MoH</a:t>
            </a:r>
            <a:r>
              <a:rPr lang="en-US" sz="1200" b="0" i="0" u="none" strike="noStrike" kern="1200" dirty="0" smtClean="0">
                <a:solidFill>
                  <a:schemeClr val="tx1"/>
                </a:solidFill>
                <a:effectLst/>
                <a:latin typeface="+mn-lt"/>
                <a:ea typeface="+mn-ea"/>
                <a:cs typeface="+mn-cs"/>
              </a:rPr>
              <a:t> or health system organization who assist in the technical implementation of mHero by implementing components needed as well as linking them into a working system.</a:t>
            </a:r>
          </a:p>
          <a:p>
            <a:r>
              <a:rPr lang="en-US" b="0" baseline="0" dirty="0" smtClean="0"/>
              <a:t>  </a:t>
            </a:r>
          </a:p>
          <a:p>
            <a:endParaRPr lang="en-US" b="0" baseline="0" dirty="0" smtClean="0"/>
          </a:p>
          <a:p>
            <a:r>
              <a:rPr lang="en-US" b="0" baseline="0" dirty="0" smtClean="0"/>
              <a:t>You may also monitor data to give feedback to stakeholders on the response rate for workflows.  If response rates are low, you may need to resend the flow or initiate a reminder.  </a:t>
            </a:r>
            <a:endParaRPr lang="en-US" b="0" baseline="0" dirty="0"/>
          </a:p>
        </p:txBody>
      </p:sp>
      <p:sp>
        <p:nvSpPr>
          <p:cNvPr id="4" name="Slide Number Placeholder 3"/>
          <p:cNvSpPr>
            <a:spLocks noGrp="1"/>
          </p:cNvSpPr>
          <p:nvPr>
            <p:ph type="sldNum" sz="quarter" idx="10"/>
          </p:nvPr>
        </p:nvSpPr>
        <p:spPr/>
        <p:txBody>
          <a:bodyPr/>
          <a:lstStyle/>
          <a:p>
            <a:fld id="{04AA8DC5-D0B0-401D-9FF0-82DED7C2F862}" type="slidenum">
              <a:rPr lang="en-US" smtClean="0"/>
              <a:t>12</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Let’s talk about the next step, data analysis.  Data analysis is about turning raw data into useful information.  Data analysis does not necessarily mean using a complicated computer analysis package. It means taking the data that you collect and looking at them in the context of the questions that you need to answer.  </a:t>
            </a:r>
          </a:p>
          <a:p>
            <a:pPr eaLnBrk="1" hangingPunct="1"/>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 example, if you need to know how many health providers are trained to provide</a:t>
            </a:r>
            <a:r>
              <a:rPr lang="en-US" baseline="0" dirty="0"/>
              <a:t> vasectomies and compare that with the goal of number of trained providers trained to provide vasectomies, that is analysis.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eaLnBrk="1" hangingPunct="1"/>
            <a:r>
              <a:rPr lang="en-US" dirty="0"/>
              <a:t>As part of the data analysis process you should always clean your data.   I’m sure</a:t>
            </a:r>
            <a:r>
              <a:rPr lang="en-US" baseline="0" dirty="0"/>
              <a:t> you’ve heard that before but what does data cleaning mean?  Put simply, data cleaning or data scrubbing is the process of detecting and correcting (or removing) corrupt or inaccurate records or entries from a data set.  For example if you have exported your </a:t>
            </a:r>
            <a:r>
              <a:rPr lang="en-US" baseline="0" dirty="0" err="1"/>
              <a:t>mHero</a:t>
            </a:r>
            <a:r>
              <a:rPr lang="en-US" baseline="0" dirty="0"/>
              <a:t> data to excel are are looking through the responses to a Yes or No question and see a number in the data set, you would want to remove that because it is not the right variable response to the question.</a:t>
            </a:r>
            <a:endParaRPr lang="en-US" dirty="0"/>
          </a:p>
          <a:p>
            <a:pPr eaLnBrk="1" hangingPunct="1"/>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Interpretation is using the analysis to further explore your findings and understand the implications. In many cases, you may need additional information.   means using additional information, such as vital statistics, population-based surveys, and qualitative data, to supplement the routine service statistics. We will talk more about this later in the workshop.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rPr>
              <a:t>Even the greatest amount and best quality data mean nothing if not properly </a:t>
            </a:r>
            <a:r>
              <a:rPr lang="en-GB" dirty="0" err="1">
                <a:latin typeface="Arial" charset="0"/>
              </a:rPr>
              <a:t>analyzed</a:t>
            </a:r>
            <a:r>
              <a:rPr lang="en-US" dirty="0">
                <a:latin typeface="Arial" charset="0"/>
              </a:rPr>
              <a:t>—</a:t>
            </a:r>
            <a:r>
              <a:rPr lang="en-GB" dirty="0">
                <a:latin typeface="Arial" charset="0"/>
              </a:rPr>
              <a:t>or if not </a:t>
            </a:r>
            <a:r>
              <a:rPr lang="en-GB" dirty="0" err="1">
                <a:latin typeface="Arial" charset="0"/>
              </a:rPr>
              <a:t>analyzed</a:t>
            </a:r>
            <a:r>
              <a:rPr lang="en-GB" dirty="0">
                <a:latin typeface="Arial" charset="0"/>
              </a:rPr>
              <a:t> at all</a:t>
            </a:r>
            <a:endParaRPr lang="en-US" dirty="0">
              <a:solidFill>
                <a:srgbClr val="FF0000"/>
              </a:solidFill>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cs typeface="Arial" charset="0"/>
            </a:endParaRPr>
          </a:p>
          <a:p>
            <a:pPr eaLnBrk="1" hangingPunct="1"/>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4AA8DC5-D0B0-401D-9FF0-82DED7C2F862}" type="slidenum">
              <a:rPr lang="en-US" smtClean="0"/>
              <a:t>13</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some capabilities for data analysis in </a:t>
            </a:r>
            <a:r>
              <a:rPr lang="en-US" baseline="0" dirty="0" err="1" smtClean="0"/>
              <a:t>RapidPro</a:t>
            </a:r>
            <a:r>
              <a:rPr lang="en-US" baseline="0" dirty="0" smtClean="0"/>
              <a:t> but this will have to be done by </a:t>
            </a:r>
            <a:r>
              <a:rPr lang="en-US" baseline="0" dirty="0" err="1" smtClean="0"/>
              <a:t>mHero</a:t>
            </a:r>
            <a:r>
              <a:rPr lang="en-US" baseline="0" dirty="0" smtClean="0"/>
              <a:t> Users and anyone else who has access to the system.</a:t>
            </a:r>
          </a:p>
          <a:p>
            <a:endParaRPr lang="en-US" baseline="0" dirty="0" smtClean="0"/>
          </a:p>
          <a:p>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fld id="{04AA8DC5-D0B0-401D-9FF0-82DED7C2F862}" type="slidenum">
              <a:rPr lang="en-US" smtClean="0"/>
              <a:t>14</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giving stakeholders a report on the data you have found, you</a:t>
            </a:r>
            <a:r>
              <a:rPr lang="en-US" sz="1200" kern="1200" baseline="0" dirty="0">
                <a:solidFill>
                  <a:schemeClr val="tx1"/>
                </a:solidFill>
                <a:effectLst/>
                <a:latin typeface="+mn-lt"/>
                <a:ea typeface="+mn-ea"/>
                <a:cs typeface="+mn-cs"/>
              </a:rPr>
              <a:t> should not present every detail.  Instead, find the key points to highlight than answer their key questions and will help to inform them most on making decisions.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several ways </a:t>
            </a:r>
            <a:r>
              <a:rPr lang="en-US" sz="1200" kern="1200" dirty="0">
                <a:solidFill>
                  <a:schemeClr val="tx1"/>
                </a:solidFill>
                <a:effectLst/>
                <a:latin typeface="+mn-lt"/>
                <a:ea typeface="+mn-ea"/>
                <a:cs typeface="+mn-cs"/>
              </a:rPr>
              <a:t>of summarizing </a:t>
            </a:r>
            <a:r>
              <a:rPr lang="en-US" sz="1200" kern="1200" dirty="0" smtClean="0">
                <a:solidFill>
                  <a:schemeClr val="tx1"/>
                </a:solidFill>
                <a:effectLst/>
                <a:latin typeface="+mn-lt"/>
                <a:ea typeface="+mn-ea"/>
                <a:cs typeface="+mn-cs"/>
              </a:rPr>
              <a:t>data.  Reports are good to give background</a:t>
            </a:r>
            <a:r>
              <a:rPr lang="en-US" sz="1200" kern="1200" baseline="0" dirty="0" smtClean="0">
                <a:solidFill>
                  <a:schemeClr val="tx1"/>
                </a:solidFill>
                <a:effectLst/>
                <a:latin typeface="+mn-lt"/>
                <a:ea typeface="+mn-ea"/>
                <a:cs typeface="+mn-cs"/>
              </a:rPr>
              <a:t> but robust data visualization techniques are very effective ways to tell the story for your decision makers.</a:t>
            </a:r>
            <a:r>
              <a:rPr lang="en-US" sz="1200" kern="1200" dirty="0" smtClean="0">
                <a:solidFill>
                  <a:schemeClr val="tx1"/>
                </a:solidFill>
                <a:effectLst/>
                <a:latin typeface="+mn-lt"/>
                <a:ea typeface="+mn-ea"/>
                <a:cs typeface="+mn-cs"/>
              </a:rPr>
              <a:t>  You can do this by using tables and charts.  You can use graphs.  You can use maps.  You can use dashboards for interactive analysis.  The images on this slide are just examples of how to visually present</a:t>
            </a:r>
            <a:r>
              <a:rPr lang="en-US" sz="1200" kern="1200" baseline="0" dirty="0" smtClean="0">
                <a:solidFill>
                  <a:schemeClr val="tx1"/>
                </a:solidFill>
                <a:effectLst/>
                <a:latin typeface="+mn-lt"/>
                <a:ea typeface="+mn-ea"/>
                <a:cs typeface="+mn-cs"/>
              </a:rPr>
              <a:t> some forms of data.</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04AA8DC5-D0B0-401D-9FF0-82DED7C2F862}" type="slidenum">
              <a:rPr lang="en-US" smtClean="0"/>
              <a:t>15</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t>
            </a:r>
            <a:r>
              <a:rPr lang="en-US" baseline="0" dirty="0"/>
              <a:t>with any data presentation and analysis, you want to be sure to include relevant content on your presentations or reports and ensure integrity of the analysis. </a:t>
            </a:r>
          </a:p>
        </p:txBody>
      </p:sp>
      <p:sp>
        <p:nvSpPr>
          <p:cNvPr id="4" name="Slide Number Placeholder 3"/>
          <p:cNvSpPr>
            <a:spLocks noGrp="1"/>
          </p:cNvSpPr>
          <p:nvPr>
            <p:ph type="sldNum" sz="quarter" idx="10"/>
          </p:nvPr>
        </p:nvSpPr>
        <p:spPr/>
        <p:txBody>
          <a:bodyPr/>
          <a:lstStyle/>
          <a:p>
            <a:fld id="{04AA8DC5-D0B0-401D-9FF0-82DED7C2F862}" type="slidenum">
              <a:rPr lang="en-US" smtClean="0"/>
              <a:t>16</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next step in the data use </a:t>
            </a:r>
            <a:r>
              <a:rPr lang="en-US" baseline="0" dirty="0" smtClean="0"/>
              <a:t>process </a:t>
            </a:r>
            <a:r>
              <a:rPr lang="en-US" baseline="0" dirty="0"/>
              <a:t>is making data actionable</a:t>
            </a:r>
            <a:r>
              <a:rPr lang="en-US" baseline="0" dirty="0" smtClean="0"/>
              <a:t>.  This process can be used for </a:t>
            </a:r>
            <a:r>
              <a:rPr lang="en-US" baseline="0" dirty="0" err="1" smtClean="0"/>
              <a:t>mHero</a:t>
            </a:r>
            <a:r>
              <a:rPr lang="en-US" baseline="0" dirty="0" smtClean="0"/>
              <a:t> or any data for decision making activity.</a:t>
            </a:r>
          </a:p>
          <a:p>
            <a:endParaRPr lang="en-US" baseline="0" dirty="0" smtClean="0"/>
          </a:p>
          <a:p>
            <a:r>
              <a:rPr lang="en-US" baseline="0" dirty="0" smtClean="0"/>
              <a:t>Making data actionable can </a:t>
            </a:r>
            <a:r>
              <a:rPr lang="en-US" baseline="0" dirty="0"/>
              <a:t>be the most challenging part of the whole data for decision making process.  You as a stakeholder have the answers to your questions.  You have beautiful, easy to read charts explaining the information.  Now what do you do?</a:t>
            </a:r>
          </a:p>
          <a:p>
            <a:endParaRPr lang="en-US" baseline="0" dirty="0"/>
          </a:p>
          <a:p>
            <a:r>
              <a:rPr lang="en-US" baseline="0" dirty="0"/>
              <a:t>You may want to walk through the steps in this graphic.  Think first about the relevance of the data your team has brought you.  Here are some questions to ask yourself:</a:t>
            </a:r>
          </a:p>
          <a:p>
            <a:r>
              <a:rPr lang="en-US" baseline="0" dirty="0"/>
              <a:t>Did this completely answer your questions and meet your information gaps?  </a:t>
            </a:r>
          </a:p>
          <a:p>
            <a:r>
              <a:rPr lang="en-US" baseline="0" dirty="0"/>
              <a:t>Is this meaningful information for you?</a:t>
            </a:r>
          </a:p>
          <a:p>
            <a:r>
              <a:rPr lang="en-US" baseline="0" dirty="0"/>
              <a:t>Did anything surprise you?</a:t>
            </a:r>
          </a:p>
          <a:p>
            <a:r>
              <a:rPr lang="en-US" baseline="0" dirty="0"/>
              <a:t>Were there any highs or lows in the data?</a:t>
            </a:r>
          </a:p>
          <a:p>
            <a:r>
              <a:rPr lang="en-US" baseline="0" dirty="0"/>
              <a:t>How does the data compare with your targets or what you ideally were hoping for?  How close or far away is it?</a:t>
            </a:r>
          </a:p>
          <a:p>
            <a:endParaRPr lang="en-US" baseline="0" dirty="0"/>
          </a:p>
          <a:p>
            <a:r>
              <a:rPr lang="en-US" baseline="0" dirty="0"/>
              <a:t>Asking these questions will help you put the information in the context of your needs.</a:t>
            </a:r>
          </a:p>
          <a:p>
            <a:endParaRPr lang="en-US" baseline="0" dirty="0"/>
          </a:p>
          <a:p>
            <a:r>
              <a:rPr lang="en-US" baseline="0" dirty="0"/>
              <a:t>Next you will want to think about reasons for the findings.  You might want to talk with others about the findings or the targets that have been set.  Say for example that the HMIS MOH team tells you that 2 out of 12 district HMIS leads were not updating their bi-monthly reports in DHIS 2.  You may want to find out more information.  Are they coming to work?  Do they have working computers?  Electricity?  </a:t>
            </a:r>
          </a:p>
          <a:p>
            <a:endParaRPr lang="en-US" baseline="0" dirty="0"/>
          </a:p>
          <a:p>
            <a:r>
              <a:rPr lang="en-US" baseline="0" dirty="0"/>
              <a:t>At this point you might want to consider other data as well.  This could be looking at other available research or even using </a:t>
            </a:r>
            <a:r>
              <a:rPr lang="en-US" baseline="0" dirty="0" err="1"/>
              <a:t>mHero</a:t>
            </a:r>
            <a:r>
              <a:rPr lang="en-US" baseline="0" dirty="0"/>
              <a:t> to find out more about the situation.  </a:t>
            </a:r>
          </a:p>
          <a:p>
            <a:endParaRPr lang="en-US" baseline="0" dirty="0"/>
          </a:p>
          <a:p>
            <a:r>
              <a:rPr lang="en-US" baseline="0" dirty="0"/>
              <a:t>If no other data exists, you may want to conduct further research. In our illustrative example about the DHIS 2 reports, you may want to use </a:t>
            </a:r>
            <a:r>
              <a:rPr lang="en-US" baseline="0" dirty="0" err="1"/>
              <a:t>mHero</a:t>
            </a:r>
            <a:r>
              <a:rPr lang="en-US" baseline="0" dirty="0"/>
              <a:t> to reach out to the district health HMIS staff to find out what those barriers are that are preventing them from submitting their reports.</a:t>
            </a:r>
          </a:p>
          <a:p>
            <a:endParaRPr lang="en-US" baseline="0" dirty="0"/>
          </a:p>
          <a:p>
            <a:r>
              <a:rPr lang="en-US" baseline="0" dirty="0"/>
              <a:t>Do you see how thinking through data and using it makes it actionable?</a:t>
            </a:r>
          </a:p>
          <a:p>
            <a:endParaRPr lang="en-US" baseline="0" dirty="0"/>
          </a:p>
          <a:p>
            <a:r>
              <a:rPr lang="en-US" baseline="0" dirty="0"/>
              <a:t>Next you will want to craft solutions.  Engage other stakeholders and discuss the data.  Brainstorm potential solutions and prioritize them.  Be specific in what you want to do.  And make and action plan listing who is accountable for what action.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4AA8DC5-D0B0-401D-9FF0-82DED7C2F862}" type="slidenum">
              <a:rPr lang="en-US" smtClean="0"/>
              <a:t>17</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As you know, it is important for information to be shared. Yet one of most overlooked parts of data use is providing feedback to those involved in your data collection and analysis processes.  Feedback is simply sharing the results of your data and how you used data to inform decisions. </a:t>
            </a:r>
            <a:r>
              <a:rPr lang="en-US" dirty="0"/>
              <a:t>Feedback ensures that those who collected the data benefit from the collection as much as those requesting the data. Also, information needs to be shared regularly and in a timely manner so that a </a:t>
            </a:r>
            <a:r>
              <a:rPr lang="ja-JP" altLang="en-US" dirty="0"/>
              <a:t>‘</a:t>
            </a:r>
            <a:r>
              <a:rPr lang="en-US" dirty="0"/>
              <a:t>culture of information use</a:t>
            </a:r>
            <a:r>
              <a:rPr lang="ja-JP" altLang="en-US" dirty="0"/>
              <a:t>’</a:t>
            </a:r>
            <a:r>
              <a:rPr lang="en-US" dirty="0"/>
              <a:t> is supported.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Successful feedback contributes to what is known as the information culture. When information becomes available, it is more likely to be used. When information is shared and used, it</a:t>
            </a:r>
            <a:r>
              <a:rPr lang="en-US" baseline="0" dirty="0"/>
              <a:t> b</a:t>
            </a:r>
            <a:r>
              <a:rPr lang="en-US" dirty="0"/>
              <a:t>ecomes an integral part of decision-making processes and</a:t>
            </a:r>
            <a:r>
              <a:rPr lang="en-US" baseline="0" dirty="0"/>
              <a:t> e</a:t>
            </a:r>
            <a:r>
              <a:rPr lang="en-US" dirty="0"/>
              <a:t>mpowers people to ask questions, seek improvement, learn, and improve the quality of programs.</a:t>
            </a:r>
          </a:p>
          <a:p>
            <a:endParaRPr lang="en-US" baseline="0" dirty="0"/>
          </a:p>
        </p:txBody>
      </p:sp>
      <p:sp>
        <p:nvSpPr>
          <p:cNvPr id="4" name="Slide Number Placeholder 3"/>
          <p:cNvSpPr>
            <a:spLocks noGrp="1"/>
          </p:cNvSpPr>
          <p:nvPr>
            <p:ph type="sldNum" sz="quarter" idx="10"/>
          </p:nvPr>
        </p:nvSpPr>
        <p:spPr/>
        <p:txBody>
          <a:bodyPr/>
          <a:lstStyle/>
          <a:p>
            <a:fld id="{04AA8DC5-D0B0-401D-9FF0-82DED7C2F862}" type="slidenum">
              <a:rPr lang="en-US" smtClean="0"/>
              <a:t>18</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a:t>
            </a:r>
            <a:r>
              <a:rPr lang="en-US" baseline="0" dirty="0" err="1"/>
              <a:t>mHero</a:t>
            </a:r>
            <a:r>
              <a:rPr lang="en-US" baseline="0" dirty="0"/>
              <a:t>, feedback is especially important to health workers.  By sharing with them how many people participated in a workflow, the results of workflow and how the MOH is using that information to provide better support for them to improve health services, you can build more trust and engagement with the </a:t>
            </a:r>
            <a:r>
              <a:rPr lang="en-US" baseline="0" dirty="0" err="1"/>
              <a:t>mHero</a:t>
            </a:r>
            <a:r>
              <a:rPr lang="en-US" baseline="0" dirty="0"/>
              <a:t> system.  More trust translates into more </a:t>
            </a:r>
            <a:r>
              <a:rPr lang="en-US" baseline="0" dirty="0" err="1"/>
              <a:t>mHero</a:t>
            </a:r>
            <a:r>
              <a:rPr lang="en-US" baseline="0" dirty="0"/>
              <a:t> engagement from frontline health workers.</a:t>
            </a:r>
          </a:p>
          <a:p>
            <a:endParaRPr lang="en-US" baseline="0" dirty="0"/>
          </a:p>
          <a:p>
            <a:pPr marL="0" lvl="1"/>
            <a:r>
              <a:rPr lang="en-US" baseline="0" dirty="0"/>
              <a:t>It is also important for stakeholders to provide feedback to </a:t>
            </a:r>
            <a:r>
              <a:rPr lang="en-US" baseline="0" dirty="0" err="1"/>
              <a:t>mHero</a:t>
            </a:r>
            <a:r>
              <a:rPr lang="en-US" baseline="0" dirty="0"/>
              <a:t> implementation teams who are collecting data and analyzing the information. </a:t>
            </a:r>
            <a:r>
              <a:rPr lang="en-US" dirty="0"/>
              <a:t>When data collectors or </a:t>
            </a:r>
            <a:r>
              <a:rPr lang="en-US" dirty="0" err="1"/>
              <a:t>mHero</a:t>
            </a:r>
            <a:r>
              <a:rPr lang="en-US" dirty="0"/>
              <a:t> teams understand and see the data</a:t>
            </a:r>
            <a:r>
              <a:rPr lang="ja-JP" altLang="en-US" dirty="0"/>
              <a:t>’</a:t>
            </a:r>
            <a:r>
              <a:rPr lang="en-US" dirty="0"/>
              <a:t>s usefulness, they are more likely to appreciate and value it. This can translate into higher-quality data collection and the collection of appropriate and useful data. Feedback is also an important element of the management and supervision system. Effective communication helps to ensure the </a:t>
            </a:r>
            <a:r>
              <a:rPr lang="en-US" dirty="0">
                <a:solidFill>
                  <a:srgbClr val="000000"/>
                </a:solidFill>
              </a:rPr>
              <a:t>use of information for planning and programmatic improvement. Last, staff seeing their data and tracking their progress can function as an incentive to continue striving to improve service delivery.</a:t>
            </a:r>
          </a:p>
          <a:p>
            <a:pPr marL="0" lvl="1"/>
            <a:endParaRPr lang="en-US" dirty="0">
              <a:solidFill>
                <a:srgbClr val="000000"/>
              </a:solidFill>
            </a:endParaRPr>
          </a:p>
          <a:p>
            <a:pPr marL="0" lvl="1"/>
            <a:r>
              <a:rPr lang="en-US" dirty="0">
                <a:solidFill>
                  <a:srgbClr val="000000"/>
                </a:solidFill>
              </a:rPr>
              <a:t>A few examples of feedback for </a:t>
            </a:r>
            <a:r>
              <a:rPr lang="en-US" dirty="0" err="1">
                <a:solidFill>
                  <a:srgbClr val="000000"/>
                </a:solidFill>
              </a:rPr>
              <a:t>mHero</a:t>
            </a:r>
            <a:r>
              <a:rPr lang="en-US" dirty="0">
                <a:solidFill>
                  <a:srgbClr val="000000"/>
                </a:solidFill>
              </a:rPr>
              <a:t> include:</a:t>
            </a:r>
          </a:p>
          <a:p>
            <a:pPr eaLnBrk="1" hangingPunct="1">
              <a:lnSpc>
                <a:spcPct val="110000"/>
              </a:lnSpc>
            </a:pPr>
            <a:r>
              <a:rPr lang="en-US" dirty="0">
                <a:latin typeface="Arial" charset="0"/>
              </a:rPr>
              <a:t>Sharing information via </a:t>
            </a:r>
            <a:r>
              <a:rPr lang="en-US" dirty="0" err="1">
                <a:latin typeface="Arial" charset="0"/>
              </a:rPr>
              <a:t>mHero</a:t>
            </a:r>
            <a:r>
              <a:rPr lang="en-US" dirty="0">
                <a:latin typeface="Arial" charset="0"/>
              </a:rPr>
              <a:t> back to health workers</a:t>
            </a:r>
          </a:p>
          <a:p>
            <a:pPr eaLnBrk="1" hangingPunct="1">
              <a:lnSpc>
                <a:spcPct val="110000"/>
              </a:lnSpc>
            </a:pPr>
            <a:r>
              <a:rPr lang="en-US" dirty="0">
                <a:latin typeface="Arial" charset="0"/>
              </a:rPr>
              <a:t>Sharing reports with health facility managers and district health officers</a:t>
            </a:r>
          </a:p>
          <a:p>
            <a:pPr eaLnBrk="1" hangingPunct="1">
              <a:lnSpc>
                <a:spcPct val="110000"/>
              </a:lnSpc>
            </a:pPr>
            <a:r>
              <a:rPr lang="en-US" dirty="0">
                <a:latin typeface="Arial" charset="0"/>
              </a:rPr>
              <a:t>Including </a:t>
            </a:r>
            <a:r>
              <a:rPr lang="en-US" dirty="0" err="1">
                <a:latin typeface="Arial" charset="0"/>
              </a:rPr>
              <a:t>mHero</a:t>
            </a:r>
            <a:r>
              <a:rPr lang="en-US" dirty="0">
                <a:latin typeface="Arial" charset="0"/>
              </a:rPr>
              <a:t> in meetings between stakeholders within the MOH to review and discuss information</a:t>
            </a:r>
          </a:p>
          <a:p>
            <a:pPr eaLnBrk="1" hangingPunct="1">
              <a:lnSpc>
                <a:spcPct val="110000"/>
              </a:lnSpc>
            </a:pPr>
            <a:r>
              <a:rPr lang="en-US" dirty="0">
                <a:latin typeface="Arial" charset="0"/>
              </a:rPr>
              <a:t>Adding </a:t>
            </a:r>
            <a:r>
              <a:rPr lang="en-US" dirty="0" err="1">
                <a:latin typeface="Arial" charset="0"/>
              </a:rPr>
              <a:t>mHero</a:t>
            </a:r>
            <a:r>
              <a:rPr lang="en-US" dirty="0">
                <a:latin typeface="Arial" charset="0"/>
              </a:rPr>
              <a:t> to the agenda for meetings between donor and NGO to review information and discuss challenges and opportunities</a:t>
            </a:r>
          </a:p>
          <a:p>
            <a:pPr eaLnBrk="1" hangingPunct="1">
              <a:lnSpc>
                <a:spcPct val="110000"/>
              </a:lnSpc>
            </a:pPr>
            <a:endParaRPr lang="en-US" dirty="0">
              <a:latin typeface="Arial" charset="0"/>
            </a:endParaRPr>
          </a:p>
          <a:p>
            <a:pPr eaLnBrk="1" hangingPunct="1">
              <a:lnSpc>
                <a:spcPct val="110000"/>
              </a:lnSpc>
            </a:pPr>
            <a:endParaRPr lang="en-US" dirty="0">
              <a:latin typeface="Arial" charset="0"/>
            </a:endParaRPr>
          </a:p>
          <a:p>
            <a:pPr marL="0" lvl="1"/>
            <a:endParaRPr lang="en-US" dirty="0"/>
          </a:p>
        </p:txBody>
      </p:sp>
      <p:sp>
        <p:nvSpPr>
          <p:cNvPr id="4" name="Slide Number Placeholder 3"/>
          <p:cNvSpPr>
            <a:spLocks noGrp="1"/>
          </p:cNvSpPr>
          <p:nvPr>
            <p:ph type="sldNum" sz="quarter" idx="10"/>
          </p:nvPr>
        </p:nvSpPr>
        <p:spPr/>
        <p:txBody>
          <a:bodyPr/>
          <a:lstStyle/>
          <a:p>
            <a:fld id="{04AA8DC5-D0B0-401D-9FF0-82DED7C2F862}" type="slidenum">
              <a:rPr lang="en-US" smtClean="0"/>
              <a:t>19</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Several determinants directly affect whether or not data is used: </a:t>
            </a:r>
          </a:p>
          <a:p>
            <a:endParaRPr lang="en-US" sz="1200" kern="1200" dirty="0">
              <a:solidFill>
                <a:schemeClr val="tx1"/>
              </a:solidFill>
              <a:effectLst/>
              <a:latin typeface="+mn-lt"/>
              <a:ea typeface="+mn-ea"/>
              <a:cs typeface="+mn-cs"/>
            </a:endParaRPr>
          </a:p>
          <a:p>
            <a:r>
              <a:rPr lang="en-US" dirty="0">
                <a:latin typeface="Arial" charset="0"/>
              </a:rPr>
              <a:t>Technical determinants refer to the technical aspects of data collection: processes, such as the data collection processes, tools, forms, infrastructure, and staff capacity in M&amp;E tasks.   For example, </a:t>
            </a:r>
          </a:p>
          <a:p>
            <a:endParaRPr lang="en-US" dirty="0">
              <a:latin typeface="Arial" charset="0"/>
            </a:endParaRPr>
          </a:p>
          <a:p>
            <a:pPr>
              <a:buFontTx/>
              <a:buChar char="-"/>
            </a:pPr>
            <a:r>
              <a:rPr lang="en-US" dirty="0">
                <a:latin typeface="Arial" charset="0"/>
              </a:rPr>
              <a:t>Skills such as data analysis or computer literacy are critical to ensuring data use;</a:t>
            </a:r>
          </a:p>
          <a:p>
            <a:pPr>
              <a:buFontTx/>
              <a:buChar char="-"/>
            </a:pPr>
            <a:endParaRPr lang="en-US" dirty="0">
              <a:latin typeface="Arial" charset="0"/>
            </a:endParaRPr>
          </a:p>
          <a:p>
            <a:pPr>
              <a:buFontTx/>
              <a:buChar char="-"/>
            </a:pPr>
            <a:r>
              <a:rPr lang="en-US" dirty="0">
                <a:latin typeface="Arial" charset="0"/>
              </a:rPr>
              <a:t>The presence of key M&amp;E infrastructure such as computers;</a:t>
            </a:r>
          </a:p>
          <a:p>
            <a:pPr>
              <a:buFontTx/>
              <a:buChar char="-"/>
            </a:pPr>
            <a:endParaRPr lang="en-US" dirty="0">
              <a:latin typeface="Arial" charset="0"/>
            </a:endParaRPr>
          </a:p>
          <a:p>
            <a:r>
              <a:rPr lang="en-US" dirty="0">
                <a:latin typeface="Arial" charset="0"/>
              </a:rPr>
              <a:t>- Also the data systems that are the foundation of data-informed decision making</a:t>
            </a:r>
          </a:p>
          <a:p>
            <a:r>
              <a:rPr lang="en-US" dirty="0">
                <a:latin typeface="Arial" charset="0"/>
              </a:rPr>
              <a:t>must be sound.  For example indicators need to be relevant and well defined for use.  Data quality assurance protocols also need to be in place. Without these stakeholders </a:t>
            </a:r>
            <a:r>
              <a:rPr lang="en-US" dirty="0" smtClean="0">
                <a:latin typeface="Arial" charset="0"/>
              </a:rPr>
              <a:t>– the leaders and managers involved in requesting use cases and guiding the questions posed and data collected</a:t>
            </a:r>
            <a:r>
              <a:rPr lang="en-US" baseline="0" dirty="0" smtClean="0">
                <a:latin typeface="Arial" charset="0"/>
              </a:rPr>
              <a:t> -- </a:t>
            </a:r>
            <a:r>
              <a:rPr lang="en-US" dirty="0" smtClean="0">
                <a:latin typeface="Arial" charset="0"/>
              </a:rPr>
              <a:t>won</a:t>
            </a:r>
            <a:r>
              <a:rPr lang="ja-JP" altLang="en-US" dirty="0">
                <a:latin typeface="Arial" charset="0"/>
              </a:rPr>
              <a:t>’</a:t>
            </a:r>
            <a:r>
              <a:rPr lang="en-US" dirty="0">
                <a:latin typeface="Arial" charset="0"/>
              </a:rPr>
              <a:t>t trust and therefore won</a:t>
            </a:r>
            <a:r>
              <a:rPr lang="ja-JP" altLang="en-US" dirty="0">
                <a:latin typeface="Arial" charset="0"/>
              </a:rPr>
              <a:t>’</a:t>
            </a:r>
            <a:r>
              <a:rPr lang="en-US" dirty="0">
                <a:latin typeface="Arial" charset="0"/>
              </a:rPr>
              <a:t>t want to use them.</a:t>
            </a:r>
          </a:p>
          <a:p>
            <a:endParaRPr lang="en-US" dirty="0">
              <a:latin typeface="Arial" charset="0"/>
            </a:endParaRPr>
          </a:p>
          <a:p>
            <a:r>
              <a:rPr lang="en-US" dirty="0">
                <a:latin typeface="Arial" charset="0"/>
              </a:rPr>
              <a:t>When we think about what affects the use of information most of us think of issues in this this technical category of determinants of data use.</a:t>
            </a:r>
          </a:p>
          <a:p>
            <a:endParaRPr lang="en-US" sz="1200" kern="1200" dirty="0">
              <a:solidFill>
                <a:schemeClr val="tx1"/>
              </a:solidFill>
              <a:effectLst/>
              <a:latin typeface="+mn-lt"/>
              <a:ea typeface="+mn-ea"/>
              <a:cs typeface="+mn-cs"/>
            </a:endParaRPr>
          </a:p>
          <a:p>
            <a:r>
              <a:rPr lang="ja-JP" altLang="en-US" dirty="0">
                <a:latin typeface="Arial" charset="0"/>
              </a:rPr>
              <a:t>“</a:t>
            </a:r>
            <a:r>
              <a:rPr lang="en-US" dirty="0">
                <a:latin typeface="Arial" charset="0"/>
              </a:rPr>
              <a:t>Organizational determinants</a:t>
            </a:r>
            <a:r>
              <a:rPr lang="ja-JP" altLang="en-US" dirty="0">
                <a:latin typeface="Arial" charset="0"/>
              </a:rPr>
              <a:t>”</a:t>
            </a:r>
            <a:r>
              <a:rPr lang="en-US" dirty="0">
                <a:latin typeface="Arial" charset="0"/>
              </a:rPr>
              <a:t> relates to the organizational supports that contribute to data collection, availability, and use. Overall, as we have stressed in this workshop, having good leaders at all levels of the organization is key to ensuring that staff take responsibility for overcoming challenges and enabling the achievement of team results. Other examples of organizational supports include:</a:t>
            </a:r>
          </a:p>
          <a:p>
            <a:pPr>
              <a:buFontTx/>
              <a:buChar char="•"/>
            </a:pPr>
            <a:r>
              <a:rPr lang="en-US" dirty="0">
                <a:latin typeface="Arial" charset="0"/>
              </a:rPr>
              <a:t>a monitoring and evaluation plan linked to a program plan, with clear targets and desired increases, which is regularly reviewed;</a:t>
            </a:r>
          </a:p>
          <a:p>
            <a:pPr>
              <a:buFontTx/>
              <a:buChar char="•"/>
            </a:pPr>
            <a:r>
              <a:rPr lang="en-US" dirty="0">
                <a:latin typeface="Arial" charset="0"/>
              </a:rPr>
              <a:t>a mission statement, vision, or strategic plan that seeks to achieve data-informed decision making;</a:t>
            </a:r>
          </a:p>
          <a:p>
            <a:pPr>
              <a:buFontTx/>
              <a:buChar char="•"/>
            </a:pPr>
            <a:r>
              <a:rPr lang="en-US" dirty="0">
                <a:latin typeface="Arial" charset="0"/>
              </a:rPr>
              <a:t>organizational policies or procedures for data use, data management, data quality, or data sharing;</a:t>
            </a:r>
          </a:p>
          <a:p>
            <a:pPr>
              <a:buFontTx/>
              <a:buChar char="•"/>
            </a:pPr>
            <a:r>
              <a:rPr lang="en-US" dirty="0">
                <a:latin typeface="Arial" charset="0"/>
              </a:rPr>
              <a:t>guidelines for registering new research;</a:t>
            </a:r>
          </a:p>
          <a:p>
            <a:pPr>
              <a:buFontTx/>
              <a:buChar char="•"/>
            </a:pPr>
            <a:r>
              <a:rPr lang="en-US" dirty="0">
                <a:latin typeface="Arial" charset="0"/>
              </a:rPr>
              <a:t>clear roles and responsibilities of those who collect, analyze, disseminate, and use data; and</a:t>
            </a:r>
          </a:p>
          <a:p>
            <a:pPr>
              <a:buFontTx/>
              <a:buChar char="•"/>
            </a:pPr>
            <a:r>
              <a:rPr lang="en-US" dirty="0">
                <a:latin typeface="Arial" charset="0"/>
              </a:rPr>
              <a:t>regular forums or meetings scheduled and implemented for data-user and data-producer interactions. </a:t>
            </a:r>
          </a:p>
          <a:p>
            <a:endParaRPr lang="en-US" dirty="0">
              <a:latin typeface="Arial" charset="0"/>
            </a:endParaRPr>
          </a:p>
          <a:p>
            <a:r>
              <a:rPr lang="en-US" dirty="0">
                <a:latin typeface="Arial" charset="0"/>
              </a:rPr>
              <a:t>These types of organizational supports greatly affect the use of information, yet they are not often considered when working to improve data demand and use.</a:t>
            </a:r>
          </a:p>
          <a:p>
            <a:endParaRPr lang="en-US" sz="1200" kern="1200" dirty="0">
              <a:solidFill>
                <a:schemeClr val="tx1"/>
              </a:solidFill>
              <a:effectLst/>
              <a:latin typeface="+mn-lt"/>
              <a:ea typeface="+mn-ea"/>
              <a:cs typeface="+mn-cs"/>
            </a:endParaRPr>
          </a:p>
          <a:p>
            <a:r>
              <a:rPr lang="en-US" dirty="0">
                <a:latin typeface="Arial" charset="0"/>
              </a:rPr>
              <a:t>Lastly individual determinants.  These refer to the behavior of individuals who produce and use data. This would cover their skills, attitudes, values, and motivation of individuals within an organization. </a:t>
            </a:r>
          </a:p>
          <a:p>
            <a:endParaRPr lang="en-US" dirty="0">
              <a:latin typeface="Arial" charset="0"/>
            </a:endParaRPr>
          </a:p>
          <a:p>
            <a:r>
              <a:rPr lang="en-US" dirty="0">
                <a:latin typeface="Arial" charset="0"/>
              </a:rPr>
              <a:t>For instance:</a:t>
            </a:r>
          </a:p>
          <a:p>
            <a:endParaRPr lang="en-US" dirty="0">
              <a:latin typeface="Arial" charset="0"/>
            </a:endParaRPr>
          </a:p>
          <a:p>
            <a:r>
              <a:rPr lang="en-US" dirty="0">
                <a:latin typeface="Arial" charset="0"/>
              </a:rPr>
              <a:t>The attitude of decision makers will play a big role in determining if data and information are used. If decision makers have no interest in using data, they will make decisions based on other factors;</a:t>
            </a:r>
          </a:p>
          <a:p>
            <a:endParaRPr lang="en-US" dirty="0">
              <a:latin typeface="Arial" charset="0"/>
            </a:endParaRPr>
          </a:p>
          <a:p>
            <a:r>
              <a:rPr lang="en-US" dirty="0">
                <a:latin typeface="Arial" charset="0"/>
              </a:rPr>
              <a:t>Staff motivation to collect quality data, analyze the data, and use them; and</a:t>
            </a:r>
          </a:p>
          <a:p>
            <a:endParaRPr lang="en-US" dirty="0">
              <a:latin typeface="Arial" charset="0"/>
            </a:endParaRPr>
          </a:p>
          <a:p>
            <a:r>
              <a:rPr lang="en-US" dirty="0">
                <a:latin typeface="Arial" charset="0"/>
              </a:rPr>
              <a:t>The lack of a data culture – by a culture we mean an environment where everyone understand their role in the data use process, value this role, and work to support the functioning of a data use culture.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4AA8DC5-D0B0-401D-9FF0-82DED7C2F862}" type="slidenum">
              <a:rPr lang="en-US" smtClean="0"/>
              <a:t>2</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wrap up this presentation, we’d like to recap </a:t>
            </a:r>
            <a:r>
              <a:rPr lang="en-US" baseline="0" dirty="0" err="1"/>
              <a:t>mHero</a:t>
            </a:r>
            <a:r>
              <a:rPr lang="en-US" baseline="0" dirty="0"/>
              <a:t> and data use.  All implementers involved – users, stakeholders and </a:t>
            </a:r>
            <a:r>
              <a:rPr lang="en-US" baseline="0" dirty="0" smtClean="0"/>
              <a:t>system administrators</a:t>
            </a:r>
            <a:r>
              <a:rPr lang="en-US" baseline="0" dirty="0"/>
              <a:t>– should understand the process of using mHero data.  </a:t>
            </a:r>
          </a:p>
          <a:p>
            <a:endParaRPr lang="en-US" baseline="0" dirty="0"/>
          </a:p>
          <a:p>
            <a:r>
              <a:rPr lang="en-US" baseline="0" dirty="0"/>
              <a:t>Users who respond to the stakeholder requests and create the workflows need to consider how they are going to analyze and present data back to the stakeholders.  </a:t>
            </a:r>
          </a:p>
          <a:p>
            <a:endParaRPr lang="en-US" baseline="0" dirty="0"/>
          </a:p>
          <a:p>
            <a:r>
              <a:rPr lang="en-US" baseline="0" dirty="0"/>
              <a:t>Administrators support the technology and they should know how the technology needs to be responsive to users and stakeholders needs.</a:t>
            </a:r>
          </a:p>
          <a:p>
            <a:endParaRPr lang="en-US" baseline="0" dirty="0"/>
          </a:p>
          <a:p>
            <a:r>
              <a:rPr lang="en-US" baseline="0" dirty="0"/>
              <a:t>And of course stakeholders use the data.  They are integral to the data use process from the beginning to end.  When submitting a request for information, stakeholders should be clear on what their questions are and know their goals in getting data using </a:t>
            </a:r>
            <a:r>
              <a:rPr lang="en-US" baseline="0" dirty="0" err="1"/>
              <a:t>mHero</a:t>
            </a:r>
            <a:r>
              <a:rPr lang="en-US" baseline="0" dirty="0"/>
              <a:t>.  Stakeholders should be able to take that results and make that data actionable.  It will also be up to the stakeholders to initiate any feedback to health workers and others</a:t>
            </a:r>
            <a:r>
              <a:rPr lang="en-US" baseline="0" dirty="0" smtClean="0"/>
              <a:t>.</a:t>
            </a:r>
          </a:p>
          <a:p>
            <a:endParaRPr lang="en-US" baseline="0" dirty="0" smtClean="0"/>
          </a:p>
          <a:p>
            <a:r>
              <a:rPr lang="en-US" baseline="0" dirty="0" smtClean="0"/>
              <a:t>Data Use is an indication of </a:t>
            </a:r>
            <a:r>
              <a:rPr lang="en-US" baseline="0" dirty="0" err="1" smtClean="0"/>
              <a:t>mHero’s</a:t>
            </a:r>
            <a:r>
              <a:rPr lang="en-US" baseline="0" dirty="0" smtClean="0"/>
              <a:t> ultimate success.  No matter how many responses you have to workflows or how many health workers know about </a:t>
            </a:r>
            <a:r>
              <a:rPr lang="en-US" baseline="0" dirty="0" err="1" smtClean="0"/>
              <a:t>mHero</a:t>
            </a:r>
            <a:r>
              <a:rPr lang="en-US" baseline="0" dirty="0" smtClean="0"/>
              <a:t>, the platform is only impactful if decision makers take action.</a:t>
            </a:r>
            <a:endParaRPr lang="en-US" baseline="0" dirty="0"/>
          </a:p>
        </p:txBody>
      </p:sp>
      <p:sp>
        <p:nvSpPr>
          <p:cNvPr id="4" name="Slide Number Placeholder 3"/>
          <p:cNvSpPr>
            <a:spLocks noGrp="1"/>
          </p:cNvSpPr>
          <p:nvPr>
            <p:ph type="sldNum" sz="quarter" idx="10"/>
          </p:nvPr>
        </p:nvSpPr>
        <p:spPr/>
        <p:txBody>
          <a:bodyPr/>
          <a:lstStyle/>
          <a:p>
            <a:fld id="{04AA8DC5-D0B0-401D-9FF0-82DED7C2F862}" type="slidenum">
              <a:rPr lang="en-US" smtClean="0"/>
              <a:t>20</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Slides and Narration by Amanda Puckett BenDor</a:t>
            </a:r>
            <a:r>
              <a:rPr lang="en-US" sz="1200" baseline="0" dirty="0" smtClean="0"/>
              <a:t> </a:t>
            </a:r>
            <a:r>
              <a:rPr lang="en-US" sz="1200" dirty="0" smtClean="0"/>
              <a:t>apuckett@intrahealth.org</a:t>
            </a:r>
          </a:p>
          <a:p>
            <a:endParaRPr lang="en-US" baseline="0" dirty="0"/>
          </a:p>
        </p:txBody>
      </p:sp>
      <p:sp>
        <p:nvSpPr>
          <p:cNvPr id="4" name="Slide Number Placeholder 3"/>
          <p:cNvSpPr>
            <a:spLocks noGrp="1"/>
          </p:cNvSpPr>
          <p:nvPr>
            <p:ph type="sldNum" sz="quarter" idx="10"/>
          </p:nvPr>
        </p:nvSpPr>
        <p:spPr/>
        <p:txBody>
          <a:bodyPr/>
          <a:lstStyle/>
          <a:p>
            <a:fld id="{04AA8DC5-D0B0-401D-9FF0-82DED7C2F862}" type="slidenum">
              <a:rPr lang="en-US" smtClean="0"/>
              <a:t>21</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Data Use is not just analytics.  It is not just creating a pie chart or running a report of indicators.  Data Use is a process and it is cyclical.  We’ll walk through these eight steps that are part of the data use process.  Even if you are involved in a few of these, you should be aware of how these steps flow together</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04AA8DC5-D0B0-401D-9FF0-82DED7C2F862}" type="slidenum">
              <a:rPr lang="en-US" smtClean="0"/>
              <a:t>3</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you need to understand the information needs.  What are the questions that need to be answered and who needs that information?  What are the stakeholder’s goals</a:t>
            </a:r>
            <a:r>
              <a:rPr lang="en-US" baseline="0" dirty="0" smtClean="0"/>
              <a:t>? Remember, stakeholders are the leaders and managers involved in requesting use cases and guiding the questions posed and data collected. They use the information collected to help make decisions or develop health policies. </a:t>
            </a:r>
            <a:endParaRPr lang="en-US" baseline="0" dirty="0"/>
          </a:p>
          <a:p>
            <a:endParaRPr lang="en-US" baseline="0" dirty="0"/>
          </a:p>
          <a:p>
            <a:r>
              <a:rPr lang="en-US" baseline="0" dirty="0"/>
              <a:t>One of the most important things to consider when collecting, analyzing and using data is your stakeholder.  You should know from the beginning, who is your stakeholder and what information do they need.  This seems quite simple but as many of us dive deep into data collection and analysis, we forget about our decisions form whom this data is for.</a:t>
            </a:r>
          </a:p>
          <a:p>
            <a:endParaRPr lang="en-US" baseline="0" dirty="0"/>
          </a:p>
          <a:p>
            <a:r>
              <a:rPr lang="en-US" baseline="0" dirty="0" smtClean="0"/>
              <a:t>Knowing </a:t>
            </a:r>
            <a:r>
              <a:rPr lang="en-US" baseline="0" dirty="0"/>
              <a:t>the answers your stakeholders need will guide the entire data use process.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Another thing to consider is when and how you communication data and information to stakeholders?  As a result of the different roles people play and the decisions they make, it is important to ensure that the information they need is clearly communicated.  Consider when you communicate – through email or at a meeting.  Timing can be important and in person may offer a better medium for discussion.  You should also consider how you communicate.   Remember that some stakeholders won’t have a background in research methods or analytics.  Technical jargon like “confidence interval” may not mean very much.  Another thing to consider is what tools you use to communicate data and information.  We will discuss more about data visualization later </a:t>
            </a:r>
            <a:r>
              <a:rPr lang="en-US" baseline="0" dirty="0" smtClean="0"/>
              <a:t>but </a:t>
            </a:r>
            <a:r>
              <a:rPr lang="en-US" baseline="0" dirty="0"/>
              <a:t>sometimes a visual representation such as a graph or map can be much easier to understand and much more powerful than a report.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4AA8DC5-D0B0-401D-9FF0-82DED7C2F862}" type="slidenum">
              <a:rPr lang="en-US" smtClean="0"/>
              <a:t>4</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mHero</a:t>
            </a:r>
            <a:r>
              <a:rPr lang="en-US" baseline="0" dirty="0"/>
              <a:t> users will need to work with heads of departments and other stakeholders to learn exactly what information they need from health workers.  The Use Case Request form is the formal way to make the request of the </a:t>
            </a:r>
            <a:r>
              <a:rPr lang="en-US" baseline="0" dirty="0" err="1"/>
              <a:t>mHero</a:t>
            </a:r>
            <a:r>
              <a:rPr lang="en-US" baseline="0" dirty="0"/>
              <a:t> team.  However, the team should thoughtfully engage stakeholders about what their goals are for using this information, the types of questions they want to ask, the number of questions they want to ask, who needs to be included in the workflow and when they need the data.  It is also good for the users and the stakeholders to talk about expectations for data analysis.  Some </a:t>
            </a:r>
            <a:r>
              <a:rPr lang="en-US" baseline="0" dirty="0" err="1"/>
              <a:t>mHero</a:t>
            </a:r>
            <a:r>
              <a:rPr lang="en-US" baseline="0" dirty="0"/>
              <a:t> teams will do the analysis themselves and deliver a report to stakeholders while other </a:t>
            </a:r>
            <a:r>
              <a:rPr lang="en-US" baseline="0" dirty="0" err="1"/>
              <a:t>mHero</a:t>
            </a:r>
            <a:r>
              <a:rPr lang="en-US" baseline="0" dirty="0"/>
              <a:t> teams may give the raw data to the stakeholders.  These steps should all be clear in the beginning.</a:t>
            </a:r>
          </a:p>
        </p:txBody>
      </p:sp>
      <p:sp>
        <p:nvSpPr>
          <p:cNvPr id="4" name="Slide Number Placeholder 3"/>
          <p:cNvSpPr>
            <a:spLocks noGrp="1"/>
          </p:cNvSpPr>
          <p:nvPr>
            <p:ph type="sldNum" sz="quarter" idx="10"/>
          </p:nvPr>
        </p:nvSpPr>
        <p:spPr/>
        <p:txBody>
          <a:bodyPr/>
          <a:lstStyle/>
          <a:p>
            <a:fld id="{04AA8DC5-D0B0-401D-9FF0-82DED7C2F862}" type="slidenum">
              <a:rPr lang="en-US" smtClean="0"/>
              <a:t>5</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a need for data or information has been identified, you have to determine where to find that information.  Don’t assume it does not already exist.  </a:t>
            </a:r>
          </a:p>
          <a:p>
            <a:endParaRPr lang="en-US" baseline="0" dirty="0"/>
          </a:p>
          <a:p>
            <a:pPr lvl="0"/>
            <a:r>
              <a:rPr lang="en-US" sz="1200" kern="1200" dirty="0">
                <a:solidFill>
                  <a:schemeClr val="tx1"/>
                </a:solidFill>
                <a:effectLst/>
                <a:latin typeface="+mn-lt"/>
                <a:ea typeface="+mn-ea"/>
                <a:cs typeface="+mn-cs"/>
              </a:rPr>
              <a:t>Data can be collected in either a continual, on-going basis or periodically at one or more points in time, depending upon how the data is to be used. Data can be categorized into two general source types. Population-based sources include population counts, national censuses, civil registration, and other household/population surveys. Institution-based sources include records from government institutions like schools, police stations, or hospitals, member lists from organizations, meeting notes, or government or agency reports. Your program is probably part of an institution that is periodically tasked with the collection of data in order to report on the results of your activities. One may utilize some of the aforementioned sources of data in order to analyze and compare your program findings. Many programs need to generate their own data (thus themselves becoming a source of information) in order to report on specific indicators.</a:t>
            </a:r>
          </a:p>
        </p:txBody>
      </p:sp>
      <p:sp>
        <p:nvSpPr>
          <p:cNvPr id="4" name="Slide Number Placeholder 3"/>
          <p:cNvSpPr>
            <a:spLocks noGrp="1"/>
          </p:cNvSpPr>
          <p:nvPr>
            <p:ph type="sldNum" sz="quarter" idx="10"/>
          </p:nvPr>
        </p:nvSpPr>
        <p:spPr/>
        <p:txBody>
          <a:bodyPr/>
          <a:lstStyle/>
          <a:p>
            <a:fld id="{04AA8DC5-D0B0-401D-9FF0-82DED7C2F862}" type="slidenum">
              <a:rPr lang="en-US" smtClean="0"/>
              <a:t>6</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may find that </a:t>
            </a:r>
            <a:r>
              <a:rPr lang="en-US" baseline="0" dirty="0" err="1"/>
              <a:t>mHero</a:t>
            </a:r>
            <a:r>
              <a:rPr lang="en-US" baseline="0" dirty="0"/>
              <a:t> is a good potential data source for your information needs.  </a:t>
            </a:r>
            <a:r>
              <a:rPr lang="en-US" baseline="0" dirty="0" err="1"/>
              <a:t>mHero</a:t>
            </a:r>
            <a:r>
              <a:rPr lang="en-US" baseline="0" dirty="0"/>
              <a:t> can be used to find out information from health workers that does not exist elsewhere.  It can also be used to provide up to date information.</a:t>
            </a:r>
          </a:p>
          <a:p>
            <a:endParaRPr lang="en-US" baseline="0" dirty="0"/>
          </a:p>
          <a:p>
            <a:r>
              <a:rPr lang="en-US" baseline="0" dirty="0"/>
              <a:t>An example of when </a:t>
            </a:r>
            <a:r>
              <a:rPr lang="en-US" baseline="0" dirty="0" err="1"/>
              <a:t>mHero</a:t>
            </a:r>
            <a:r>
              <a:rPr lang="en-US" baseline="0" dirty="0"/>
              <a:t> was used to fill a gap is in Liberia for information on mental health services.  Currently, no data is collected in DHIS 2 or other system on the types of mental health services provided to clients throughout Liberia.  Mental health is especially important after the country has faced years of civil war and is recovering from the Ebola outbreak.  The Mental Health team at the MOHSW used </a:t>
            </a:r>
            <a:r>
              <a:rPr lang="en-US" baseline="0" dirty="0" err="1"/>
              <a:t>mHero</a:t>
            </a:r>
            <a:r>
              <a:rPr lang="en-US" baseline="0" dirty="0"/>
              <a:t> to collect some basic information on the types of mental health services provided to patients.  For the first time ever the unit had data, which can inform how the unit directs its funding.  </a:t>
            </a:r>
          </a:p>
          <a:p>
            <a:endParaRPr lang="en-US" baseline="0" dirty="0"/>
          </a:p>
          <a:p>
            <a:r>
              <a:rPr lang="en-US" baseline="0" dirty="0"/>
              <a:t>You can read more about this unique use of </a:t>
            </a:r>
            <a:r>
              <a:rPr lang="en-US" baseline="0" dirty="0" err="1"/>
              <a:t>mHero</a:t>
            </a:r>
            <a:r>
              <a:rPr lang="en-US" baseline="0" dirty="0"/>
              <a:t> in the Mental Health Information in Liberia Spotlight, which can be found on the </a:t>
            </a:r>
            <a:r>
              <a:rPr lang="en-US" baseline="0" dirty="0" err="1"/>
              <a:t>mHero</a:t>
            </a:r>
            <a:r>
              <a:rPr lang="en-US" baseline="0" dirty="0"/>
              <a:t> website.</a:t>
            </a:r>
          </a:p>
        </p:txBody>
      </p:sp>
      <p:sp>
        <p:nvSpPr>
          <p:cNvPr id="4" name="Slide Number Placeholder 3"/>
          <p:cNvSpPr>
            <a:spLocks noGrp="1"/>
          </p:cNvSpPr>
          <p:nvPr>
            <p:ph type="sldNum" sz="quarter" idx="10"/>
          </p:nvPr>
        </p:nvSpPr>
        <p:spPr/>
        <p:txBody>
          <a:bodyPr/>
          <a:lstStyle/>
          <a:p>
            <a:fld id="{04AA8DC5-D0B0-401D-9FF0-82DED7C2F862}" type="slidenum">
              <a:rPr lang="en-US" smtClean="0"/>
              <a:t>7</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many different types of data collection tools.  Surveys, interviews, focus group discussions and observations are just a few ways to collect data.  </a:t>
            </a:r>
          </a:p>
          <a:p>
            <a:endParaRPr lang="en-US" baseline="0" dirty="0"/>
          </a:p>
          <a:p>
            <a:r>
              <a:rPr lang="en-US" baseline="0" dirty="0" smtClean="0"/>
              <a:t>We will remind you of a few tips:</a:t>
            </a:r>
          </a:p>
          <a:p>
            <a:endParaRPr lang="en-US" baseline="0" dirty="0" smtClean="0"/>
          </a:p>
          <a:p>
            <a:r>
              <a:rPr lang="en-US" dirty="0" smtClean="0"/>
              <a:t>Narrow list of topics you want to ask about to what will be helpful in analysis and meets stakeholder needs so that your data collection tool is</a:t>
            </a:r>
            <a:r>
              <a:rPr lang="en-US" baseline="0" dirty="0" smtClean="0"/>
              <a:t> focused and concise. </a:t>
            </a:r>
            <a:r>
              <a:rPr lang="en-US" dirty="0" smtClean="0"/>
              <a:t>Questions should be clear and focused one</a:t>
            </a:r>
            <a:r>
              <a:rPr lang="en-US" baseline="0" dirty="0" smtClean="0"/>
              <a:t> topic or data indicator you wish you get information about. </a:t>
            </a:r>
            <a:r>
              <a:rPr lang="en-US" dirty="0" smtClean="0"/>
              <a:t>Only ask one question at a time and do not ask about two things</a:t>
            </a:r>
            <a:r>
              <a:rPr lang="en-US" baseline="0" dirty="0" smtClean="0"/>
              <a:t> in one question</a:t>
            </a:r>
            <a:r>
              <a:rPr lang="en-US" dirty="0" smtClean="0"/>
              <a:t>. An example of</a:t>
            </a:r>
            <a:r>
              <a:rPr lang="en-US" baseline="0" dirty="0" smtClean="0"/>
              <a:t> this would be, “Do you provide antenatal care and family planning at your health facility?” This question is asking about two services and some facilities may only provide one service, making it difficult to answer this question. </a:t>
            </a:r>
          </a:p>
          <a:p>
            <a:endParaRPr lang="en-US" baseline="0" dirty="0"/>
          </a:p>
          <a:p>
            <a:r>
              <a:rPr lang="en-US" baseline="0" dirty="0"/>
              <a:t>When designing your data collection tool, you should think about the data analysis process and how this impacts the type of data that you want to collect. Quantitative data is collected through multiple choice questions, or numerical responses and can specifically counted. </a:t>
            </a:r>
            <a:r>
              <a:rPr lang="en-US" dirty="0"/>
              <a:t>Analyzing</a:t>
            </a:r>
            <a:r>
              <a:rPr lang="en-US" baseline="0" dirty="0"/>
              <a:t> quantitative data</a:t>
            </a:r>
            <a:r>
              <a:rPr lang="en-US" dirty="0"/>
              <a:t> could be less</a:t>
            </a:r>
            <a:r>
              <a:rPr lang="en-US" baseline="0" dirty="0"/>
              <a:t> time consuming because it is easier to summarize if you have the exp</a:t>
            </a:r>
            <a:r>
              <a:rPr lang="en-US" dirty="0"/>
              <a:t>ertise in cleaning and running analyses. Quantitative</a:t>
            </a:r>
            <a:r>
              <a:rPr lang="en-US" baseline="0" dirty="0"/>
              <a:t> is collected through surveys or other project monitoring tools. </a:t>
            </a:r>
            <a:r>
              <a:rPr lang="en-US" dirty="0"/>
              <a:t>Qualitative data</a:t>
            </a:r>
            <a:r>
              <a:rPr lang="en-US" baseline="0" dirty="0"/>
              <a:t> is collected through</a:t>
            </a:r>
            <a:r>
              <a:rPr lang="en-US" dirty="0"/>
              <a:t> open-ended</a:t>
            </a:r>
            <a:r>
              <a:rPr lang="en-US" baseline="0" dirty="0"/>
              <a:t> questions and </a:t>
            </a:r>
            <a:r>
              <a:rPr lang="en-US" dirty="0"/>
              <a:t>can take longer to analyze and sort responses.</a:t>
            </a:r>
            <a:r>
              <a:rPr lang="en-US" baseline="0" dirty="0"/>
              <a:t> Typically these questions are found in interview guides and focus group guides but shorter open-ended questions can be found on surveys as well.</a:t>
            </a:r>
          </a:p>
          <a:p>
            <a:endParaRPr lang="en-US" baseline="0" dirty="0"/>
          </a:p>
          <a:p>
            <a:r>
              <a:rPr lang="en-US" baseline="0" dirty="0"/>
              <a:t>Many of these tips can be applied to other data collection tools. See our </a:t>
            </a:r>
            <a:r>
              <a:rPr lang="en-US" baseline="0" dirty="0" err="1"/>
              <a:t>mHero</a:t>
            </a:r>
            <a:r>
              <a:rPr lang="en-US" baseline="0" dirty="0"/>
              <a:t> Development Tips tool in our toolbox for more advice on using </a:t>
            </a:r>
            <a:r>
              <a:rPr lang="en-US" baseline="0" dirty="0" err="1"/>
              <a:t>mHero</a:t>
            </a:r>
            <a:r>
              <a:rPr lang="en-US" baseline="0" dirty="0"/>
              <a:t> for data collection.</a:t>
            </a:r>
          </a:p>
        </p:txBody>
      </p:sp>
      <p:sp>
        <p:nvSpPr>
          <p:cNvPr id="4" name="Slide Number Placeholder 3"/>
          <p:cNvSpPr>
            <a:spLocks noGrp="1"/>
          </p:cNvSpPr>
          <p:nvPr>
            <p:ph type="sldNum" sz="quarter" idx="10"/>
          </p:nvPr>
        </p:nvSpPr>
        <p:spPr/>
        <p:txBody>
          <a:bodyPr/>
          <a:lstStyle/>
          <a:p>
            <a:fld id="{04AA8DC5-D0B0-401D-9FF0-82DED7C2F862}" type="slidenum">
              <a:rPr lang="en-US" smtClean="0"/>
              <a:t>8</a:t>
            </a:fld>
            <a:endParaRPr lang="en-US"/>
          </a:p>
        </p:txBody>
      </p:sp>
    </p:spTree>
    <p:extLst>
      <p:ext uri="{BB962C8B-B14F-4D97-AF65-F5344CB8AC3E}">
        <p14:creationId xmlns:p14="http://schemas.microsoft.com/office/powerpoint/2010/main" val="407002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a:t>
            </a:r>
            <a:r>
              <a:rPr lang="en-US" baseline="0" dirty="0" err="1"/>
              <a:t>mHero</a:t>
            </a:r>
            <a:r>
              <a:rPr lang="en-US" baseline="0" dirty="0"/>
              <a:t>, </a:t>
            </a:r>
            <a:r>
              <a:rPr lang="en-US" baseline="0" dirty="0" err="1"/>
              <a:t>RapidPro</a:t>
            </a:r>
            <a:r>
              <a:rPr lang="en-US" baseline="0" dirty="0"/>
              <a:t> or another SMS tool is the data collection tool for </a:t>
            </a:r>
            <a:r>
              <a:rPr lang="en-US" baseline="0" dirty="0" err="1"/>
              <a:t>mHero</a:t>
            </a:r>
            <a:r>
              <a:rPr lang="en-US" baseline="0" dirty="0" smtClean="0"/>
              <a:t>.</a:t>
            </a:r>
          </a:p>
          <a:p>
            <a:endParaRPr lang="en-US" baseline="0" dirty="0" smtClean="0"/>
          </a:p>
          <a:p>
            <a:r>
              <a:rPr lang="en-US" baseline="0" dirty="0" smtClean="0"/>
              <a:t>For </a:t>
            </a:r>
            <a:r>
              <a:rPr lang="en-US" baseline="0" dirty="0" err="1" smtClean="0"/>
              <a:t>mHero</a:t>
            </a:r>
            <a:r>
              <a:rPr lang="en-US" baseline="0" dirty="0" smtClean="0"/>
              <a:t> Users, be sure you understand data collection tools like </a:t>
            </a:r>
            <a:r>
              <a:rPr lang="en-US" baseline="0" dirty="0" err="1" smtClean="0"/>
              <a:t>RapidPro</a:t>
            </a:r>
            <a:r>
              <a:rPr lang="en-US" baseline="0" dirty="0" smtClean="0"/>
              <a:t>.  There are many online tutorials available if you have questions about how to set up workflows.  </a:t>
            </a:r>
            <a:endParaRPr lang="en-US" baseline="0" dirty="0"/>
          </a:p>
        </p:txBody>
      </p:sp>
      <p:sp>
        <p:nvSpPr>
          <p:cNvPr id="4" name="Slide Number Placeholder 3"/>
          <p:cNvSpPr>
            <a:spLocks noGrp="1"/>
          </p:cNvSpPr>
          <p:nvPr>
            <p:ph type="sldNum" sz="quarter" idx="10"/>
          </p:nvPr>
        </p:nvSpPr>
        <p:spPr/>
        <p:txBody>
          <a:bodyPr/>
          <a:lstStyle/>
          <a:p>
            <a:fld id="{04AA8DC5-D0B0-401D-9FF0-82DED7C2F862}" type="slidenum">
              <a:rPr lang="en-US" smtClean="0"/>
              <a:t>9</a:t>
            </a:fld>
            <a:endParaRPr lang="en-US"/>
          </a:p>
        </p:txBody>
      </p:sp>
    </p:spTree>
    <p:extLst>
      <p:ext uri="{BB962C8B-B14F-4D97-AF65-F5344CB8AC3E}">
        <p14:creationId xmlns:p14="http://schemas.microsoft.com/office/powerpoint/2010/main" val="4070029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F5C882-74E3-4A0A-A65F-495C1EC49A6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182257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5C882-74E3-4A0A-A65F-495C1EC49A6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114078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5C882-74E3-4A0A-A65F-495C1EC49A6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47800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
        <p:nvSpPr>
          <p:cNvPr id="13" name="Rectangle 12"/>
          <p:cNvSpPr/>
          <p:nvPr userDrawn="1"/>
        </p:nvSpPr>
        <p:spPr>
          <a:xfrm>
            <a:off x="4496696" y="0"/>
            <a:ext cx="4647304" cy="6858000"/>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hasCustomPrompt="1"/>
          </p:nvPr>
        </p:nvSpPr>
        <p:spPr>
          <a:xfrm>
            <a:off x="4776396" y="3769079"/>
            <a:ext cx="4098663" cy="1470025"/>
          </a:xfrm>
        </p:spPr>
        <p:txBody>
          <a:bodyPr anchor="b" anchorCtr="0">
            <a:normAutofit/>
          </a:bodyPr>
          <a:lstStyle>
            <a:lvl1pPr algn="l">
              <a:defRPr sz="3200">
                <a:solidFill>
                  <a:srgbClr val="545759"/>
                </a:solidFill>
              </a:defRPr>
            </a:lvl1pPr>
          </a:lstStyle>
          <a:p>
            <a:r>
              <a:rPr lang="en-US" dirty="0"/>
              <a:t>Title of presentation</a:t>
            </a:r>
          </a:p>
        </p:txBody>
      </p:sp>
      <p:sp>
        <p:nvSpPr>
          <p:cNvPr id="3" name="Subtitle 2"/>
          <p:cNvSpPr>
            <a:spLocks noGrp="1"/>
          </p:cNvSpPr>
          <p:nvPr>
            <p:ph type="subTitle" idx="1" hasCustomPrompt="1"/>
          </p:nvPr>
        </p:nvSpPr>
        <p:spPr>
          <a:xfrm>
            <a:off x="4771016" y="5425346"/>
            <a:ext cx="4098664" cy="948466"/>
          </a:xfrm>
        </p:spPr>
        <p:txBody>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a:solidFill>
                  <a:schemeClr val="tx1">
                    <a:lumMod val="65000"/>
                    <a:lumOff val="35000"/>
                  </a:schemeClr>
                </a:solidFill>
                <a:latin typeface="Century Gothic"/>
                <a:cs typeface="Century Gothic"/>
              </a:rPr>
              <a:t>Presenter’s name</a:t>
            </a:r>
          </a:p>
          <a:p>
            <a:r>
              <a:rPr lang="en-US" dirty="0">
                <a:solidFill>
                  <a:schemeClr val="tx1">
                    <a:lumMod val="65000"/>
                    <a:lumOff val="35000"/>
                  </a:schemeClr>
                </a:solidFill>
                <a:latin typeface="Century Gothic"/>
                <a:cs typeface="Century Gothic"/>
              </a:rPr>
              <a:t>Presenter’s title</a:t>
            </a:r>
          </a:p>
        </p:txBody>
      </p:sp>
      <p:pic>
        <p:nvPicPr>
          <p:cNvPr id="14" name="Picture 3" descr="Intrahealth_Logo_PMS-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130093" y="488000"/>
            <a:ext cx="3380509" cy="12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56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
        <p:nvSpPr>
          <p:cNvPr id="13" name="Rectangle 12"/>
          <p:cNvSpPr/>
          <p:nvPr userDrawn="1"/>
        </p:nvSpPr>
        <p:spPr>
          <a:xfrm>
            <a:off x="6275" y="0"/>
            <a:ext cx="4647304" cy="6858000"/>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hasCustomPrompt="1"/>
          </p:nvPr>
        </p:nvSpPr>
        <p:spPr>
          <a:xfrm>
            <a:off x="285975" y="3769079"/>
            <a:ext cx="4098663" cy="1470025"/>
          </a:xfrm>
        </p:spPr>
        <p:txBody>
          <a:bodyPr anchor="b" anchorCtr="0">
            <a:normAutofit/>
          </a:bodyPr>
          <a:lstStyle>
            <a:lvl1pPr algn="l">
              <a:defRPr sz="3200">
                <a:solidFill>
                  <a:srgbClr val="545759"/>
                </a:solidFill>
              </a:defRPr>
            </a:lvl1pPr>
          </a:lstStyle>
          <a:p>
            <a:r>
              <a:rPr lang="en-US" dirty="0"/>
              <a:t>Title of presentation</a:t>
            </a:r>
          </a:p>
        </p:txBody>
      </p:sp>
      <p:sp>
        <p:nvSpPr>
          <p:cNvPr id="3" name="Subtitle 2"/>
          <p:cNvSpPr>
            <a:spLocks noGrp="1"/>
          </p:cNvSpPr>
          <p:nvPr>
            <p:ph type="subTitle" idx="1" hasCustomPrompt="1"/>
          </p:nvPr>
        </p:nvSpPr>
        <p:spPr>
          <a:xfrm>
            <a:off x="280595" y="5425346"/>
            <a:ext cx="4098664" cy="948466"/>
          </a:xfrm>
        </p:spPr>
        <p:txBody>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a:solidFill>
                  <a:schemeClr val="tx1">
                    <a:lumMod val="65000"/>
                    <a:lumOff val="35000"/>
                  </a:schemeClr>
                </a:solidFill>
                <a:latin typeface="Century Gothic"/>
                <a:cs typeface="Century Gothic"/>
              </a:rPr>
              <a:t>Presenter’s name</a:t>
            </a:r>
          </a:p>
          <a:p>
            <a:r>
              <a:rPr lang="en-US" dirty="0">
                <a:solidFill>
                  <a:schemeClr val="tx1">
                    <a:lumMod val="65000"/>
                    <a:lumOff val="35000"/>
                  </a:schemeClr>
                </a:solidFill>
                <a:latin typeface="Century Gothic"/>
                <a:cs typeface="Century Gothic"/>
              </a:rPr>
              <a:t>Presenter’s title</a:t>
            </a:r>
          </a:p>
        </p:txBody>
      </p:sp>
      <p:pic>
        <p:nvPicPr>
          <p:cNvPr id="14" name="Picture 3" descr="Intrahealth_Logo_PMS-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39672" y="488000"/>
            <a:ext cx="3380509" cy="12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865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595959"/>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615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20320" y="0"/>
            <a:ext cx="9159443" cy="627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a:spLocks noChangeArrowheads="1"/>
          </p:cNvSpPr>
          <p:nvPr userDrawn="1"/>
        </p:nvSpPr>
        <p:spPr bwMode="auto">
          <a:xfrm>
            <a:off x="0" y="3160713"/>
            <a:ext cx="9144000" cy="3697287"/>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dirty="0">
              <a:solidFill>
                <a:srgbClr val="545759"/>
              </a:solidFill>
            </a:endParaRPr>
          </a:p>
        </p:txBody>
      </p:sp>
      <p:sp>
        <p:nvSpPr>
          <p:cNvPr id="10" name="Rectangle 9"/>
          <p:cNvSpPr>
            <a:spLocks noChangeArrowheads="1"/>
          </p:cNvSpPr>
          <p:nvPr userDrawn="1"/>
        </p:nvSpPr>
        <p:spPr bwMode="auto">
          <a:xfrm>
            <a:off x="0" y="2571078"/>
            <a:ext cx="9144000" cy="588047"/>
          </a:xfrm>
          <a:prstGeom prst="rect">
            <a:avLst/>
          </a:prstGeom>
          <a:solidFill>
            <a:schemeClr val="tx2">
              <a:alpha val="70000"/>
            </a:schemeClr>
          </a:solidFill>
          <a:ln>
            <a:noFill/>
          </a:ln>
          <a:effectLst>
            <a:outerShdw blurRad="63500" dist="23000" sx="999" sy="999" rotWithShape="0">
              <a:srgbClr val="000000">
                <a:alpha val="74997"/>
              </a:srgbClr>
            </a:outerShdw>
          </a:effectLst>
          <a:extLst/>
        </p:spPr>
        <p:txBody>
          <a:bodyPr anchor="ctr"/>
          <a:lstStyle/>
          <a:p>
            <a:pPr algn="ctr" defTabSz="457200">
              <a:defRPr/>
            </a:pPr>
            <a:endParaRPr lang="en-US">
              <a:solidFill>
                <a:prstClr val="white"/>
              </a:solidFill>
            </a:endParaRPr>
          </a:p>
        </p:txBody>
      </p:sp>
      <p:sp>
        <p:nvSpPr>
          <p:cNvPr id="2" name="Title 1"/>
          <p:cNvSpPr>
            <a:spLocks noGrp="1"/>
          </p:cNvSpPr>
          <p:nvPr>
            <p:ph type="title"/>
          </p:nvPr>
        </p:nvSpPr>
        <p:spPr>
          <a:xfrm>
            <a:off x="444601" y="2571078"/>
            <a:ext cx="8229600" cy="568362"/>
          </a:xfrm>
        </p:spPr>
        <p:txBody>
          <a:bodyPr>
            <a:normAutofit/>
          </a:bodyPr>
          <a:lstStyle>
            <a:lvl1pPr algn="l">
              <a:defRPr sz="3600"/>
            </a:lvl1pPr>
          </a:lstStyle>
          <a:p>
            <a:r>
              <a:rPr lang="en-US"/>
              <a:t>Click to edit Master title style</a:t>
            </a:r>
          </a:p>
        </p:txBody>
      </p:sp>
      <p:sp>
        <p:nvSpPr>
          <p:cNvPr id="3" name="Content Placeholder 2"/>
          <p:cNvSpPr>
            <a:spLocks noGrp="1"/>
          </p:cNvSpPr>
          <p:nvPr>
            <p:ph idx="1"/>
          </p:nvPr>
        </p:nvSpPr>
        <p:spPr>
          <a:xfrm>
            <a:off x="457200" y="3291840"/>
            <a:ext cx="8229600" cy="33348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12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a:spLocks noChangeArrowheads="1"/>
          </p:cNvSpPr>
          <p:nvPr userDrawn="1"/>
        </p:nvSpPr>
        <p:spPr bwMode="auto">
          <a:xfrm>
            <a:off x="0" y="3160713"/>
            <a:ext cx="9144000" cy="3697287"/>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dirty="0">
              <a:solidFill>
                <a:srgbClr val="545759"/>
              </a:solidFill>
            </a:endParaRPr>
          </a:p>
        </p:txBody>
      </p:sp>
      <p:sp>
        <p:nvSpPr>
          <p:cNvPr id="10" name="Rectangle 9"/>
          <p:cNvSpPr>
            <a:spLocks noChangeArrowheads="1"/>
          </p:cNvSpPr>
          <p:nvPr userDrawn="1"/>
        </p:nvSpPr>
        <p:spPr bwMode="auto">
          <a:xfrm>
            <a:off x="0" y="2571078"/>
            <a:ext cx="9144000" cy="588047"/>
          </a:xfrm>
          <a:prstGeom prst="rect">
            <a:avLst/>
          </a:prstGeom>
          <a:solidFill>
            <a:schemeClr val="tx2">
              <a:alpha val="70000"/>
            </a:schemeClr>
          </a:solidFill>
          <a:ln>
            <a:noFill/>
          </a:ln>
          <a:effectLst>
            <a:outerShdw blurRad="63500" dist="23000" sx="999" sy="999" rotWithShape="0">
              <a:srgbClr val="000000">
                <a:alpha val="74997"/>
              </a:srgbClr>
            </a:outerShdw>
          </a:effectLst>
          <a:extLst/>
        </p:spPr>
        <p:txBody>
          <a:bodyPr anchor="ctr"/>
          <a:lstStyle/>
          <a:p>
            <a:pPr algn="ctr" defTabSz="457200">
              <a:defRPr/>
            </a:pPr>
            <a:endParaRPr lang="en-US">
              <a:solidFill>
                <a:prstClr val="white"/>
              </a:solidFill>
            </a:endParaRPr>
          </a:p>
        </p:txBody>
      </p:sp>
      <p:sp>
        <p:nvSpPr>
          <p:cNvPr id="2" name="Title 1"/>
          <p:cNvSpPr>
            <a:spLocks noGrp="1"/>
          </p:cNvSpPr>
          <p:nvPr>
            <p:ph type="title"/>
          </p:nvPr>
        </p:nvSpPr>
        <p:spPr>
          <a:xfrm>
            <a:off x="444601" y="2571078"/>
            <a:ext cx="8229600" cy="568362"/>
          </a:xfrm>
        </p:spPr>
        <p:txBody>
          <a:bodyPr>
            <a:normAutofit/>
          </a:bodyPr>
          <a:lstStyle>
            <a:lvl1pPr algn="l">
              <a:defRPr sz="3600"/>
            </a:lvl1pPr>
          </a:lstStyle>
          <a:p>
            <a:r>
              <a:rPr lang="en-US"/>
              <a:t>Click to edit Master title style</a:t>
            </a:r>
          </a:p>
        </p:txBody>
      </p:sp>
      <p:sp>
        <p:nvSpPr>
          <p:cNvPr id="3" name="Content Placeholder 2"/>
          <p:cNvSpPr>
            <a:spLocks noGrp="1"/>
          </p:cNvSpPr>
          <p:nvPr>
            <p:ph idx="1"/>
          </p:nvPr>
        </p:nvSpPr>
        <p:spPr>
          <a:xfrm>
            <a:off x="457200" y="3291840"/>
            <a:ext cx="8229600" cy="33348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9738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a:spLocks noChangeArrowheads="1"/>
          </p:cNvSpPr>
          <p:nvPr userDrawn="1"/>
        </p:nvSpPr>
        <p:spPr bwMode="auto">
          <a:xfrm>
            <a:off x="0" y="1"/>
            <a:ext cx="5325035" cy="6858000"/>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dirty="0">
              <a:solidFill>
                <a:srgbClr val="545759"/>
              </a:solidFill>
            </a:endParaRPr>
          </a:p>
        </p:txBody>
      </p:sp>
      <p:sp>
        <p:nvSpPr>
          <p:cNvPr id="2" name="Title 1"/>
          <p:cNvSpPr>
            <a:spLocks noGrp="1"/>
          </p:cNvSpPr>
          <p:nvPr>
            <p:ph type="title"/>
          </p:nvPr>
        </p:nvSpPr>
        <p:spPr>
          <a:xfrm>
            <a:off x="444601" y="451821"/>
            <a:ext cx="4493159" cy="568362"/>
          </a:xfrm>
        </p:spPr>
        <p:txBody>
          <a:bodyPr>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457200" y="1861074"/>
            <a:ext cx="4480560" cy="4765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76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595959"/>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38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595959"/>
              </a:solidFill>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15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5C882-74E3-4A0A-A65F-495C1EC49A6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2865898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595959"/>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783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584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988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575051" y="1"/>
            <a:ext cx="5568950" cy="6858000"/>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dirty="0">
              <a:solidFill>
                <a:srgbClr val="545759"/>
              </a:solidFill>
            </a:endParaRPr>
          </a:p>
        </p:txBody>
      </p:sp>
      <p:sp>
        <p:nvSpPr>
          <p:cNvPr id="2" name="Title 1"/>
          <p:cNvSpPr>
            <a:spLocks noGrp="1"/>
          </p:cNvSpPr>
          <p:nvPr>
            <p:ph type="title"/>
          </p:nvPr>
        </p:nvSpPr>
        <p:spPr>
          <a:xfrm>
            <a:off x="457200" y="273050"/>
            <a:ext cx="3008313" cy="1162050"/>
          </a:xfrm>
        </p:spPr>
        <p:txBody>
          <a:bodyPr anchor="t" anchorCtr="0">
            <a:normAutofit/>
          </a:bodyPr>
          <a:lstStyle>
            <a:lvl1pPr algn="l">
              <a:defRPr sz="2800" b="1">
                <a:solidFill>
                  <a:srgbClr val="7CADD3"/>
                </a:solidFill>
              </a:defRPr>
            </a:lvl1pPr>
          </a:lstStyle>
          <a:p>
            <a:r>
              <a:rPr lang="en-US"/>
              <a:t>Click to edit Master title style</a:t>
            </a:r>
            <a:endParaRPr lang="en-US" dirty="0"/>
          </a:p>
        </p:txBody>
      </p:sp>
      <p:sp>
        <p:nvSpPr>
          <p:cNvPr id="3" name="Content Placeholder 2"/>
          <p:cNvSpPr>
            <a:spLocks noGrp="1"/>
          </p:cNvSpPr>
          <p:nvPr>
            <p:ph idx="1"/>
          </p:nvPr>
        </p:nvSpPr>
        <p:spPr>
          <a:xfrm>
            <a:off x="3894268" y="273050"/>
            <a:ext cx="4792532"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97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096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595959"/>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327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22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5C882-74E3-4A0A-A65F-495C1EC49A68}"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126098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F5C882-74E3-4A0A-A65F-495C1EC49A68}"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237596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F5C882-74E3-4A0A-A65F-495C1EC49A68}" type="datetimeFigureOut">
              <a:rPr lang="en-US" smtClean="0"/>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3785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F5C882-74E3-4A0A-A65F-495C1EC49A68}" type="datetimeFigureOut">
              <a:rPr lang="en-US" smtClean="0"/>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191954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5C882-74E3-4A0A-A65F-495C1EC49A68}" type="datetimeFigureOut">
              <a:rPr lang="en-US" smtClean="0"/>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20244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5C882-74E3-4A0A-A65F-495C1EC49A68}"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3533235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5C882-74E3-4A0A-A65F-495C1EC49A68}"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2BBF9-8AE5-441A-A4A1-D5EF484BC0CD}" type="slidenum">
              <a:rPr lang="en-US" smtClean="0"/>
              <a:t>‹#›</a:t>
            </a:fld>
            <a:endParaRPr lang="en-US"/>
          </a:p>
        </p:txBody>
      </p:sp>
    </p:spTree>
    <p:extLst>
      <p:ext uri="{BB962C8B-B14F-4D97-AF65-F5344CB8AC3E}">
        <p14:creationId xmlns:p14="http://schemas.microsoft.com/office/powerpoint/2010/main" val="128344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5C882-74E3-4A0A-A65F-495C1EC49A68}" type="datetimeFigureOut">
              <a:rPr lang="en-US" smtClean="0"/>
              <a:t>8/30/2016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2BBF9-8AE5-441A-A4A1-D5EF484BC0CD}" type="slidenum">
              <a:rPr lang="en-US" smtClean="0"/>
              <a:t>‹#›</a:t>
            </a:fld>
            <a:endParaRPr lang="en-US"/>
          </a:p>
        </p:txBody>
      </p:sp>
    </p:spTree>
    <p:extLst>
      <p:ext uri="{BB962C8B-B14F-4D97-AF65-F5344CB8AC3E}">
        <p14:creationId xmlns:p14="http://schemas.microsoft.com/office/powerpoint/2010/main" val="384593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9849"/>
            <a:ext cx="8229600" cy="84985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38B7F2C-0EC4-004C-9347-38B1D2BC9ECB}" type="datetimeFigureOut">
              <a:rPr lang="en-US" smtClean="0">
                <a:solidFill>
                  <a:prstClr val="black">
                    <a:tint val="75000"/>
                  </a:prstClr>
                </a:solidFill>
              </a:rPr>
              <a:pPr defTabSz="457200"/>
              <a:t>8/30/2016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2F929FC-FCF9-5B4F-884B-550AE81E3AD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045537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45759"/>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rgbClr val="545759"/>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rgbClr val="545759"/>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rgbClr val="545759"/>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rgbClr val="545759"/>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4.jpe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5.png"/><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6.PNG"/><Relationship Id="rId7"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7.png"/><Relationship Id="rId7"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3.xml"/><Relationship Id="rId11" Type="http://schemas.openxmlformats.org/officeDocument/2006/relationships/image" Target="../media/image21.png"/><Relationship Id="rId5" Type="http://schemas.openxmlformats.org/officeDocument/2006/relationships/diagramQuickStyle" Target="../diagrams/quickStyle13.xml"/><Relationship Id="rId10" Type="http://schemas.openxmlformats.org/officeDocument/2006/relationships/image" Target="../media/image20.png"/><Relationship Id="rId4" Type="http://schemas.openxmlformats.org/officeDocument/2006/relationships/diagramLayout" Target="../diagrams/layout13.xml"/><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2.png"/><Relationship Id="rId7" Type="http://schemas.openxmlformats.org/officeDocument/2006/relationships/diagramColors" Target="../diagrams/colors17.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http://www.intrahealth.org/files/media/mheromentalhealth/mHeroSpotlight2MentalHealth.pdf" TargetMode="External"/><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1.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hyperlink" Target="http://www.mhero.org/toolbox-resources#workflows" TargetMode="External"/><Relationship Id="rId7"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2.pn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pn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23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88" y="533400"/>
            <a:ext cx="393044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802028"/>
            <a:ext cx="3348760" cy="203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2086" y="6162183"/>
            <a:ext cx="1866899" cy="5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20" y="6028347"/>
            <a:ext cx="2207780" cy="74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0220" y="939225"/>
            <a:ext cx="4386513" cy="569387"/>
          </a:xfrm>
          <a:prstGeom prst="rect">
            <a:avLst/>
          </a:prstGeom>
        </p:spPr>
        <p:txBody>
          <a:bodyPr wrap="square">
            <a:spAutoFit/>
          </a:bodyPr>
          <a:lstStyle/>
          <a:p>
            <a:r>
              <a:rPr lang="en-US" sz="3100" b="1" dirty="0">
                <a:solidFill>
                  <a:srgbClr val="1F497D">
                    <a:lumMod val="60000"/>
                    <a:lumOff val="40000"/>
                  </a:srgbClr>
                </a:solidFill>
                <a:latin typeface="Century Gothic" panose="020B0502020202020204" pitchFamily="34" charset="0"/>
                <a:ea typeface="+mj-ea"/>
                <a:cs typeface="+mj-cs"/>
              </a:rPr>
              <a:t>Overview of Data Use</a:t>
            </a:r>
            <a:endParaRPr lang="en-US" sz="2900" b="1" dirty="0">
              <a:solidFill>
                <a:srgbClr val="545759"/>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27192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a:solidFill>
                  <a:schemeClr val="bg1"/>
                </a:solidFill>
                <a:latin typeface="Century Gothic" charset="0"/>
              </a:rPr>
              <a:t>Collect Data</a:t>
            </a:r>
          </a:p>
        </p:txBody>
      </p:sp>
      <p:pic>
        <p:nvPicPr>
          <p:cNvPr id="3" name="Picture 2" descr="C:\Users\enicholson\Dropbox (IntraHealth)\mHERO\Health Workers with Phones\DSC_0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0"/>
            <a:ext cx="2667569" cy="40163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352800" y="1219200"/>
            <a:ext cx="5410200" cy="4524316"/>
          </a:xfrm>
          <a:prstGeom prst="rect">
            <a:avLst/>
          </a:prstGeom>
        </p:spPr>
        <p:txBody>
          <a:bodyPr wrap="square">
            <a:spAutoFit/>
          </a:bodyPr>
          <a:lstStyle/>
          <a:p>
            <a:pPr marL="457200" indent="-457200">
              <a:buFont typeface="Arial"/>
              <a:buChar char="•"/>
            </a:pPr>
            <a:r>
              <a:rPr lang="en-US" sz="3600" dirty="0"/>
              <a:t>Process of gathering information to answer your stakeholder questions</a:t>
            </a:r>
          </a:p>
          <a:p>
            <a:pPr marL="457200" indent="-457200">
              <a:buFont typeface="Arial"/>
              <a:buChar char="•"/>
            </a:pPr>
            <a:r>
              <a:rPr lang="en-US" sz="3600" dirty="0"/>
              <a:t>Qualitative Data = descriptive</a:t>
            </a:r>
          </a:p>
          <a:p>
            <a:pPr marL="457200" indent="-457200">
              <a:buFont typeface="Arial"/>
              <a:buChar char="•"/>
            </a:pPr>
            <a:r>
              <a:rPr lang="en-US" sz="3600" dirty="0"/>
              <a:t>Quantitative Data = numerical</a:t>
            </a:r>
          </a:p>
        </p:txBody>
      </p:sp>
      <p:graphicFrame>
        <p:nvGraphicFramePr>
          <p:cNvPr id="7" name="Diagram 6"/>
          <p:cNvGraphicFramePr/>
          <p:nvPr>
            <p:extLst>
              <p:ext uri="{D42A27DB-BD31-4B8C-83A1-F6EECF244321}">
                <p14:modId xmlns:p14="http://schemas.microsoft.com/office/powerpoint/2010/main" val="1624716751"/>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313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a:solidFill>
                  <a:schemeClr val="bg1"/>
                </a:solidFill>
                <a:latin typeface="Century Gothic" charset="0"/>
              </a:rPr>
              <a:t>Collect </a:t>
            </a:r>
            <a:r>
              <a:rPr lang="en-US" sz="4200" b="1" dirty="0" err="1">
                <a:solidFill>
                  <a:schemeClr val="bg1"/>
                </a:solidFill>
                <a:latin typeface="Century Gothic" charset="0"/>
              </a:rPr>
              <a:t>mHero</a:t>
            </a:r>
            <a:r>
              <a:rPr lang="en-US" sz="4200" b="1" dirty="0">
                <a:solidFill>
                  <a:schemeClr val="bg1"/>
                </a:solidFill>
                <a:latin typeface="Century Gothic" charset="0"/>
              </a:rPr>
              <a:t> Data</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524000"/>
            <a:ext cx="5105400" cy="4556635"/>
          </a:xfrm>
          <a:prstGeom prst="rect">
            <a:avLst/>
          </a:prstGeom>
        </p:spPr>
      </p:pic>
      <p:sp>
        <p:nvSpPr>
          <p:cNvPr id="7" name="Rectangle 6"/>
          <p:cNvSpPr/>
          <p:nvPr/>
        </p:nvSpPr>
        <p:spPr>
          <a:xfrm>
            <a:off x="5943600" y="1524000"/>
            <a:ext cx="2819400" cy="3970318"/>
          </a:xfrm>
          <a:prstGeom prst="rect">
            <a:avLst/>
          </a:prstGeom>
        </p:spPr>
        <p:txBody>
          <a:bodyPr wrap="square">
            <a:spAutoFit/>
          </a:bodyPr>
          <a:lstStyle/>
          <a:p>
            <a:r>
              <a:rPr lang="en-US" sz="3600" dirty="0"/>
              <a:t> </a:t>
            </a:r>
            <a:r>
              <a:rPr lang="en-US" sz="3600" dirty="0" err="1"/>
              <a:t>iHRIS</a:t>
            </a:r>
            <a:r>
              <a:rPr lang="en-US" sz="3600" dirty="0"/>
              <a:t> allows you to determine exactly who you want to reach to collect data</a:t>
            </a:r>
          </a:p>
        </p:txBody>
      </p:sp>
      <p:graphicFrame>
        <p:nvGraphicFramePr>
          <p:cNvPr id="9" name="Diagram 8"/>
          <p:cNvGraphicFramePr/>
          <p:nvPr>
            <p:extLst>
              <p:ext uri="{D42A27DB-BD31-4B8C-83A1-F6EECF244321}">
                <p14:modId xmlns:p14="http://schemas.microsoft.com/office/powerpoint/2010/main" val="2994961646"/>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764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a:solidFill>
                  <a:schemeClr val="bg1"/>
                </a:solidFill>
                <a:latin typeface="Century Gothic" charset="0"/>
              </a:rPr>
              <a:t>Monitoring Responses</a:t>
            </a:r>
          </a:p>
        </p:txBody>
      </p:sp>
      <p:sp>
        <p:nvSpPr>
          <p:cNvPr id="7" name="Rectangle 6"/>
          <p:cNvSpPr/>
          <p:nvPr/>
        </p:nvSpPr>
        <p:spPr>
          <a:xfrm>
            <a:off x="5867400" y="2057400"/>
            <a:ext cx="2819400" cy="3416320"/>
          </a:xfrm>
          <a:prstGeom prst="rect">
            <a:avLst/>
          </a:prstGeom>
        </p:spPr>
        <p:txBody>
          <a:bodyPr wrap="square">
            <a:spAutoFit/>
          </a:bodyPr>
          <a:lstStyle/>
          <a:p>
            <a:r>
              <a:rPr lang="en-US" sz="3600" dirty="0"/>
              <a:t>Monitoring Responses is an important part of </a:t>
            </a:r>
            <a:r>
              <a:rPr lang="en-US" sz="3600" dirty="0" err="1"/>
              <a:t>mHero</a:t>
            </a:r>
            <a:r>
              <a:rPr lang="en-US" sz="3600" dirty="0"/>
              <a:t> data collection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095" y="1552635"/>
            <a:ext cx="5538306" cy="4086165"/>
          </a:xfrm>
          <a:prstGeom prst="rect">
            <a:avLst/>
          </a:prstGeom>
        </p:spPr>
      </p:pic>
      <p:graphicFrame>
        <p:nvGraphicFramePr>
          <p:cNvPr id="9" name="Diagram 8"/>
          <p:cNvGraphicFramePr/>
          <p:nvPr>
            <p:extLst>
              <p:ext uri="{D42A27DB-BD31-4B8C-83A1-F6EECF244321}">
                <p14:modId xmlns:p14="http://schemas.microsoft.com/office/powerpoint/2010/main" val="3755163719"/>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6844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a:solidFill>
                  <a:schemeClr val="bg1"/>
                </a:solidFill>
                <a:latin typeface="Century Gothic" charset="0"/>
              </a:rPr>
              <a:t>Analyzing and Interpreting Data</a:t>
            </a:r>
          </a:p>
        </p:txBody>
      </p:sp>
      <p:sp>
        <p:nvSpPr>
          <p:cNvPr id="3" name="Rectangle 2"/>
          <p:cNvSpPr/>
          <p:nvPr/>
        </p:nvSpPr>
        <p:spPr>
          <a:xfrm>
            <a:off x="381000" y="1219200"/>
            <a:ext cx="8382000" cy="2862322"/>
          </a:xfrm>
          <a:prstGeom prst="rect">
            <a:avLst/>
          </a:prstGeom>
        </p:spPr>
        <p:txBody>
          <a:bodyPr wrap="square">
            <a:spAutoFit/>
          </a:bodyPr>
          <a:lstStyle/>
          <a:p>
            <a:pPr marL="457200" indent="-457200">
              <a:buFont typeface="Arial"/>
              <a:buChar char="•"/>
            </a:pPr>
            <a:r>
              <a:rPr lang="en-US" sz="3600" dirty="0"/>
              <a:t>Data analysis is turning raw data into useful information</a:t>
            </a:r>
          </a:p>
          <a:p>
            <a:pPr marL="457200" indent="-457200">
              <a:buFont typeface="Arial"/>
              <a:buChar char="•"/>
            </a:pPr>
            <a:r>
              <a:rPr lang="en-US" sz="3600" dirty="0"/>
              <a:t>Make sure your data is clean</a:t>
            </a:r>
          </a:p>
          <a:p>
            <a:pPr marL="457200" indent="-457200">
              <a:buFont typeface="Arial"/>
              <a:buChar char="•"/>
            </a:pPr>
            <a:r>
              <a:rPr lang="en-US" sz="3600" dirty="0"/>
              <a:t>Interpreting data means using that analysis to further explore </a:t>
            </a:r>
            <a:r>
              <a:rPr lang="en-US" sz="3600" dirty="0" smtClean="0"/>
              <a:t>finding</a:t>
            </a:r>
          </a:p>
        </p:txBody>
      </p:sp>
      <p:graphicFrame>
        <p:nvGraphicFramePr>
          <p:cNvPr id="5" name="Diagram 4"/>
          <p:cNvGraphicFramePr/>
          <p:nvPr>
            <p:extLst>
              <p:ext uri="{D42A27DB-BD31-4B8C-83A1-F6EECF244321}">
                <p14:modId xmlns:p14="http://schemas.microsoft.com/office/powerpoint/2010/main" val="1506528111"/>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3139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err="1">
                <a:solidFill>
                  <a:schemeClr val="bg1"/>
                </a:solidFill>
                <a:latin typeface="Century Gothic" charset="0"/>
              </a:rPr>
              <a:t>mHero</a:t>
            </a:r>
            <a:r>
              <a:rPr lang="en-US" sz="4200" b="1" dirty="0">
                <a:solidFill>
                  <a:schemeClr val="bg1"/>
                </a:solidFill>
                <a:latin typeface="Century Gothic" charset="0"/>
              </a:rPr>
              <a:t> Data Analysis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3352800"/>
            <a:ext cx="5901991" cy="2471043"/>
          </a:xfrm>
          <a:prstGeom prst="rect">
            <a:avLst/>
          </a:prstGeom>
        </p:spPr>
      </p:pic>
      <p:graphicFrame>
        <p:nvGraphicFramePr>
          <p:cNvPr id="5" name="Diagram 4"/>
          <p:cNvGraphicFramePr/>
          <p:nvPr>
            <p:extLst>
              <p:ext uri="{D42A27DB-BD31-4B8C-83A1-F6EECF244321}">
                <p14:modId xmlns:p14="http://schemas.microsoft.com/office/powerpoint/2010/main" val="1719524491"/>
              </p:ext>
            </p:extLst>
          </p:nvPr>
        </p:nvGraphicFramePr>
        <p:xfrm>
          <a:off x="76200" y="5715000"/>
          <a:ext cx="9067800"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381000" y="1219200"/>
            <a:ext cx="8382000" cy="1754327"/>
          </a:xfrm>
          <a:prstGeom prst="rect">
            <a:avLst/>
          </a:prstGeom>
        </p:spPr>
        <p:txBody>
          <a:bodyPr wrap="square">
            <a:spAutoFit/>
          </a:bodyPr>
          <a:lstStyle/>
          <a:p>
            <a:pPr marL="457200" indent="-457200">
              <a:buFont typeface="Arial"/>
              <a:buChar char="•"/>
            </a:pPr>
            <a:r>
              <a:rPr lang="en-US" sz="3600" dirty="0" err="1" smtClean="0"/>
              <a:t>RapidPro</a:t>
            </a:r>
            <a:r>
              <a:rPr lang="en-US" sz="3600" dirty="0" smtClean="0"/>
              <a:t> has some data analysis capabilities</a:t>
            </a:r>
          </a:p>
          <a:p>
            <a:pPr marL="457200" indent="-457200">
              <a:buFont typeface="Arial"/>
              <a:buChar char="•"/>
            </a:pPr>
            <a:r>
              <a:rPr lang="en-US" sz="3600" dirty="0" smtClean="0"/>
              <a:t>A lot of data analysis is done in Excel</a:t>
            </a:r>
          </a:p>
        </p:txBody>
      </p:sp>
    </p:spTree>
    <p:extLst>
      <p:ext uri="{BB962C8B-B14F-4D97-AF65-F5344CB8AC3E}">
        <p14:creationId xmlns:p14="http://schemas.microsoft.com/office/powerpoint/2010/main" val="1260728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a:solidFill>
                  <a:schemeClr val="bg1"/>
                </a:solidFill>
                <a:latin typeface="Century Gothic" charset="0"/>
              </a:rPr>
              <a:t>Data Summary and Presentation</a:t>
            </a:r>
          </a:p>
        </p:txBody>
      </p:sp>
      <p:graphicFrame>
        <p:nvGraphicFramePr>
          <p:cNvPr id="4" name="Diagram 3"/>
          <p:cNvGraphicFramePr/>
          <p:nvPr>
            <p:extLst>
              <p:ext uri="{D42A27DB-BD31-4B8C-83A1-F6EECF244321}">
                <p14:modId xmlns:p14="http://schemas.microsoft.com/office/powerpoint/2010/main" val="1873034252"/>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304800" y="1143000"/>
            <a:ext cx="4135629" cy="2925857"/>
          </a:xfrm>
          <a:prstGeom prst="rect">
            <a:avLst/>
          </a:prstGeom>
        </p:spPr>
      </p:pic>
      <p:pic>
        <p:nvPicPr>
          <p:cNvPr id="7" name="Picture 6"/>
          <p:cNvPicPr>
            <a:picLocks noChangeAspect="1"/>
          </p:cNvPicPr>
          <p:nvPr/>
        </p:nvPicPr>
        <p:blipFill>
          <a:blip r:embed="rId9"/>
          <a:stretch>
            <a:fillRect/>
          </a:stretch>
        </p:blipFill>
        <p:spPr>
          <a:xfrm>
            <a:off x="4840754" y="3352800"/>
            <a:ext cx="3807945" cy="2755900"/>
          </a:xfrm>
          <a:prstGeom prst="rect">
            <a:avLst/>
          </a:prstGeom>
        </p:spPr>
      </p:pic>
      <p:pic>
        <p:nvPicPr>
          <p:cNvPr id="8" name="Picture 7"/>
          <p:cNvPicPr>
            <a:picLocks noChangeAspect="1"/>
          </p:cNvPicPr>
          <p:nvPr/>
        </p:nvPicPr>
        <p:blipFill>
          <a:blip r:embed="rId10"/>
          <a:stretch>
            <a:fillRect/>
          </a:stretch>
        </p:blipFill>
        <p:spPr>
          <a:xfrm>
            <a:off x="762000" y="4267200"/>
            <a:ext cx="3003308" cy="1778000"/>
          </a:xfrm>
          <a:prstGeom prst="rect">
            <a:avLst/>
          </a:prstGeom>
        </p:spPr>
      </p:pic>
      <p:pic>
        <p:nvPicPr>
          <p:cNvPr id="9" name="Picture 8"/>
          <p:cNvPicPr>
            <a:picLocks noChangeAspect="1"/>
          </p:cNvPicPr>
          <p:nvPr/>
        </p:nvPicPr>
        <p:blipFill>
          <a:blip r:embed="rId11"/>
          <a:stretch>
            <a:fillRect/>
          </a:stretch>
        </p:blipFill>
        <p:spPr>
          <a:xfrm>
            <a:off x="4800600" y="1143000"/>
            <a:ext cx="3371362" cy="1943100"/>
          </a:xfrm>
          <a:prstGeom prst="rect">
            <a:avLst/>
          </a:prstGeom>
        </p:spPr>
      </p:pic>
    </p:spTree>
    <p:extLst>
      <p:ext uri="{BB962C8B-B14F-4D97-AF65-F5344CB8AC3E}">
        <p14:creationId xmlns:p14="http://schemas.microsoft.com/office/powerpoint/2010/main" val="2278805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err="1">
                <a:solidFill>
                  <a:schemeClr val="bg1"/>
                </a:solidFill>
                <a:latin typeface="Century Gothic" charset="0"/>
              </a:rPr>
              <a:t>mHero</a:t>
            </a:r>
            <a:r>
              <a:rPr lang="en-US" sz="4200" b="1" dirty="0">
                <a:solidFill>
                  <a:schemeClr val="bg1"/>
                </a:solidFill>
                <a:latin typeface="Century Gothic" charset="0"/>
              </a:rPr>
              <a:t> Data Presentation</a:t>
            </a:r>
          </a:p>
        </p:txBody>
      </p:sp>
      <p:graphicFrame>
        <p:nvGraphicFramePr>
          <p:cNvPr id="4" name="Diagram 3"/>
          <p:cNvGraphicFramePr/>
          <p:nvPr>
            <p:extLst>
              <p:ext uri="{D42A27DB-BD31-4B8C-83A1-F6EECF244321}">
                <p14:modId xmlns:p14="http://schemas.microsoft.com/office/powerpoint/2010/main" val="4090546002"/>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003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3726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3400" b="1" dirty="0">
                <a:solidFill>
                  <a:schemeClr val="bg1"/>
                </a:solidFill>
                <a:latin typeface="Century Gothic" charset="0"/>
              </a:rPr>
              <a:t>Make Data Actionable and Craft Solutions</a:t>
            </a:r>
          </a:p>
        </p:txBody>
      </p:sp>
      <p:graphicFrame>
        <p:nvGraphicFramePr>
          <p:cNvPr id="3" name="Diagram 2"/>
          <p:cNvGraphicFramePr/>
          <p:nvPr>
            <p:extLst>
              <p:ext uri="{D42A27DB-BD31-4B8C-83A1-F6EECF244321}">
                <p14:modId xmlns:p14="http://schemas.microsoft.com/office/powerpoint/2010/main" val="504905514"/>
              </p:ext>
            </p:extLst>
          </p:nvPr>
        </p:nvGraphicFramePr>
        <p:xfrm>
          <a:off x="342900" y="0"/>
          <a:ext cx="8534400" cy="3799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81000" y="3124200"/>
            <a:ext cx="8153400" cy="2862322"/>
          </a:xfrm>
          <a:prstGeom prst="rect">
            <a:avLst/>
          </a:prstGeom>
          <a:noFill/>
        </p:spPr>
        <p:txBody>
          <a:bodyPr wrap="square" rtlCol="0">
            <a:spAutoFit/>
          </a:bodyPr>
          <a:lstStyle/>
          <a:p>
            <a:pPr marL="457200" indent="-457200">
              <a:buFont typeface="Arial"/>
              <a:buChar char="•"/>
            </a:pPr>
            <a:r>
              <a:rPr lang="en-US" sz="3600" dirty="0"/>
              <a:t>Engage other stakeholders to craft solutions</a:t>
            </a:r>
          </a:p>
          <a:p>
            <a:pPr marL="457200" indent="-457200">
              <a:buFont typeface="Arial"/>
              <a:buChar char="•"/>
            </a:pPr>
            <a:r>
              <a:rPr lang="en-US" sz="3600" dirty="0"/>
              <a:t>Brainstorm</a:t>
            </a:r>
          </a:p>
          <a:p>
            <a:pPr marL="457200" indent="-457200">
              <a:buFont typeface="Arial"/>
              <a:buChar char="•"/>
            </a:pPr>
            <a:r>
              <a:rPr lang="en-US" sz="3600" dirty="0"/>
              <a:t>Prioritize actions</a:t>
            </a:r>
          </a:p>
          <a:p>
            <a:pPr marL="457200" indent="-457200">
              <a:buFont typeface="Arial"/>
              <a:buChar char="•"/>
            </a:pPr>
            <a:r>
              <a:rPr lang="en-US" sz="3600" dirty="0"/>
              <a:t>Make an action plan</a:t>
            </a:r>
          </a:p>
        </p:txBody>
      </p:sp>
      <p:graphicFrame>
        <p:nvGraphicFramePr>
          <p:cNvPr id="7" name="Diagram 6"/>
          <p:cNvGraphicFramePr/>
          <p:nvPr>
            <p:extLst>
              <p:ext uri="{D42A27DB-BD31-4B8C-83A1-F6EECF244321}">
                <p14:modId xmlns:p14="http://schemas.microsoft.com/office/powerpoint/2010/main" val="3773555118"/>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9097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a:solidFill>
                  <a:schemeClr val="bg1"/>
                </a:solidFill>
                <a:latin typeface="Century Gothic" charset="0"/>
              </a:rPr>
              <a:t>Feedback</a:t>
            </a:r>
          </a:p>
        </p:txBody>
      </p:sp>
      <p:sp>
        <p:nvSpPr>
          <p:cNvPr id="4" name="TextBox 3"/>
          <p:cNvSpPr txBox="1"/>
          <p:nvPr/>
        </p:nvSpPr>
        <p:spPr>
          <a:xfrm>
            <a:off x="533400" y="2667000"/>
            <a:ext cx="8153400" cy="3416320"/>
          </a:xfrm>
          <a:prstGeom prst="rect">
            <a:avLst/>
          </a:prstGeom>
          <a:noFill/>
        </p:spPr>
        <p:txBody>
          <a:bodyPr wrap="square" rtlCol="0">
            <a:spAutoFit/>
          </a:bodyPr>
          <a:lstStyle/>
          <a:p>
            <a:pPr marL="457200" indent="-457200">
              <a:buFont typeface="Arial"/>
              <a:buChar char="•"/>
            </a:pPr>
            <a:r>
              <a:rPr lang="en-US" sz="3600" dirty="0"/>
              <a:t>Sharing information is essential for decision making</a:t>
            </a:r>
          </a:p>
          <a:p>
            <a:pPr marL="457200" indent="-457200">
              <a:buFont typeface="Arial"/>
              <a:buChar char="•"/>
            </a:pPr>
            <a:r>
              <a:rPr lang="en-US" sz="3600" dirty="0"/>
              <a:t>Feedback to health workers is especially important for </a:t>
            </a:r>
            <a:r>
              <a:rPr lang="en-US" sz="3600" dirty="0" err="1"/>
              <a:t>mHero</a:t>
            </a:r>
            <a:r>
              <a:rPr lang="en-US" sz="3600" dirty="0"/>
              <a:t> implementation</a:t>
            </a:r>
          </a:p>
          <a:p>
            <a:pPr marL="457200" indent="-457200">
              <a:buFont typeface="Arial"/>
              <a:buChar char="•"/>
            </a:pPr>
            <a:r>
              <a:rPr lang="en-US" sz="3600" dirty="0"/>
              <a:t>Successful feedback contributes to creating an “information culture”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066800"/>
            <a:ext cx="5105400" cy="1443257"/>
          </a:xfrm>
          <a:prstGeom prst="rect">
            <a:avLst/>
          </a:prstGeom>
        </p:spPr>
      </p:pic>
      <p:sp>
        <p:nvSpPr>
          <p:cNvPr id="3" name="TextBox 2"/>
          <p:cNvSpPr txBox="1"/>
          <p:nvPr/>
        </p:nvSpPr>
        <p:spPr>
          <a:xfrm>
            <a:off x="7467600" y="5486400"/>
            <a:ext cx="1752600" cy="769441"/>
          </a:xfrm>
          <a:prstGeom prst="rect">
            <a:avLst/>
          </a:prstGeom>
          <a:noFill/>
        </p:spPr>
        <p:txBody>
          <a:bodyPr wrap="square" rtlCol="0">
            <a:spAutoFit/>
          </a:bodyPr>
          <a:lstStyle/>
          <a:p>
            <a:r>
              <a:rPr lang="en-US" sz="1100" dirty="0"/>
              <a:t>Image from: https://en.wikipedia.org/wiki/File:Feedback-loop-general.svg</a:t>
            </a:r>
          </a:p>
        </p:txBody>
      </p:sp>
      <p:graphicFrame>
        <p:nvGraphicFramePr>
          <p:cNvPr id="7" name="Diagram 6"/>
          <p:cNvGraphicFramePr/>
          <p:nvPr>
            <p:extLst>
              <p:ext uri="{D42A27DB-BD31-4B8C-83A1-F6EECF244321}">
                <p14:modId xmlns:p14="http://schemas.microsoft.com/office/powerpoint/2010/main" val="221474099"/>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9369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a:solidFill>
                  <a:schemeClr val="bg1"/>
                </a:solidFill>
                <a:latin typeface="Century Gothic" charset="0"/>
              </a:rPr>
              <a:t>Using </a:t>
            </a:r>
            <a:r>
              <a:rPr lang="en-US" sz="4200" b="1" dirty="0" err="1">
                <a:solidFill>
                  <a:schemeClr val="bg1"/>
                </a:solidFill>
                <a:latin typeface="Century Gothic" charset="0"/>
              </a:rPr>
              <a:t>mHero</a:t>
            </a:r>
            <a:r>
              <a:rPr lang="en-US" sz="4200" b="1" dirty="0">
                <a:solidFill>
                  <a:schemeClr val="bg1"/>
                </a:solidFill>
                <a:latin typeface="Century Gothic" charset="0"/>
              </a:rPr>
              <a:t> for Feedback</a:t>
            </a:r>
          </a:p>
        </p:txBody>
      </p:sp>
      <p:sp>
        <p:nvSpPr>
          <p:cNvPr id="7" name="TextBox 6"/>
          <p:cNvSpPr txBox="1"/>
          <p:nvPr/>
        </p:nvSpPr>
        <p:spPr>
          <a:xfrm>
            <a:off x="457200" y="1295400"/>
            <a:ext cx="8153400" cy="4524316"/>
          </a:xfrm>
          <a:prstGeom prst="rect">
            <a:avLst/>
          </a:prstGeom>
          <a:noFill/>
        </p:spPr>
        <p:txBody>
          <a:bodyPr wrap="square" rtlCol="0">
            <a:spAutoFit/>
          </a:bodyPr>
          <a:lstStyle/>
          <a:p>
            <a:pPr marL="457200" indent="-457200">
              <a:buFont typeface="Arial"/>
              <a:buChar char="•"/>
            </a:pPr>
            <a:r>
              <a:rPr lang="en-US" sz="3600" dirty="0"/>
              <a:t>Sharing Feedback with health workers will improve </a:t>
            </a:r>
            <a:r>
              <a:rPr lang="en-US" sz="3600" dirty="0" err="1"/>
              <a:t>mHero</a:t>
            </a:r>
            <a:r>
              <a:rPr lang="en-US" sz="3600" dirty="0"/>
              <a:t> participation</a:t>
            </a:r>
          </a:p>
          <a:p>
            <a:pPr marL="457200" indent="-457200">
              <a:buFont typeface="Arial"/>
              <a:buChar char="•"/>
            </a:pPr>
            <a:r>
              <a:rPr lang="en-US" sz="3600" dirty="0"/>
              <a:t>Feedback is important to stakeholders and </a:t>
            </a:r>
            <a:r>
              <a:rPr lang="en-US" sz="3600" dirty="0" err="1"/>
              <a:t>mHero</a:t>
            </a:r>
            <a:r>
              <a:rPr lang="en-US" sz="3600" dirty="0"/>
              <a:t> Leadership teams</a:t>
            </a:r>
          </a:p>
          <a:p>
            <a:pPr marL="457200" indent="-457200">
              <a:buFont typeface="Arial"/>
              <a:buChar char="•"/>
            </a:pPr>
            <a:r>
              <a:rPr lang="en-US" sz="3600" dirty="0"/>
              <a:t>Don’t forget donors and partners – share feedback on results, challenges and how </a:t>
            </a:r>
            <a:r>
              <a:rPr lang="en-US" sz="3600" dirty="0" err="1"/>
              <a:t>mHero</a:t>
            </a:r>
            <a:r>
              <a:rPr lang="en-US" sz="3600" dirty="0"/>
              <a:t> has been used to make decisions</a:t>
            </a:r>
          </a:p>
        </p:txBody>
      </p:sp>
      <p:graphicFrame>
        <p:nvGraphicFramePr>
          <p:cNvPr id="5" name="Diagram 4"/>
          <p:cNvGraphicFramePr/>
          <p:nvPr>
            <p:extLst>
              <p:ext uri="{D42A27DB-BD31-4B8C-83A1-F6EECF244321}">
                <p14:modId xmlns:p14="http://schemas.microsoft.com/office/powerpoint/2010/main" val="33675219"/>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509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a:solidFill>
                  <a:schemeClr val="bg1"/>
                </a:solidFill>
                <a:latin typeface="Century Gothic" charset="0"/>
              </a:rPr>
              <a:t>Determinants of Data Use</a:t>
            </a:r>
          </a:p>
        </p:txBody>
      </p:sp>
      <p:sp>
        <p:nvSpPr>
          <p:cNvPr id="2" name="TextBox 1"/>
          <p:cNvSpPr txBox="1"/>
          <p:nvPr/>
        </p:nvSpPr>
        <p:spPr>
          <a:xfrm>
            <a:off x="457200" y="1295400"/>
            <a:ext cx="8153400" cy="5016757"/>
          </a:xfrm>
          <a:prstGeom prst="rect">
            <a:avLst/>
          </a:prstGeom>
          <a:noFill/>
        </p:spPr>
        <p:txBody>
          <a:bodyPr wrap="square" rtlCol="0">
            <a:spAutoFit/>
          </a:bodyPr>
          <a:lstStyle/>
          <a:p>
            <a:pPr marL="457200" indent="-457200">
              <a:buFont typeface="Arial"/>
              <a:buChar char="•"/>
            </a:pPr>
            <a:r>
              <a:rPr lang="en-US" sz="3200" b="1" dirty="0"/>
              <a:t>Technical Determinants</a:t>
            </a:r>
          </a:p>
          <a:p>
            <a:pPr marL="914400" lvl="1" indent="-457200">
              <a:buFont typeface="Arial"/>
              <a:buChar char="•"/>
            </a:pPr>
            <a:r>
              <a:rPr lang="en-US" sz="3200" dirty="0"/>
              <a:t>Processes and Tools for Data Collection and Use</a:t>
            </a:r>
          </a:p>
          <a:p>
            <a:pPr marL="914400" lvl="1" indent="-457200">
              <a:buFont typeface="Arial"/>
              <a:buChar char="•"/>
            </a:pPr>
            <a:r>
              <a:rPr lang="en-US" sz="3200" dirty="0"/>
              <a:t>Data Availability</a:t>
            </a:r>
          </a:p>
          <a:p>
            <a:pPr marL="457200" indent="-457200">
              <a:buFont typeface="Arial"/>
              <a:buChar char="•"/>
            </a:pPr>
            <a:r>
              <a:rPr lang="en-US" sz="3200" b="1" dirty="0"/>
              <a:t>Organizational Framework</a:t>
            </a:r>
          </a:p>
          <a:p>
            <a:pPr marL="914400" lvl="1" indent="-457200">
              <a:buFont typeface="Arial"/>
              <a:buChar char="•"/>
            </a:pPr>
            <a:r>
              <a:rPr lang="en-US" sz="3200" dirty="0" err="1"/>
              <a:t>Logitistical</a:t>
            </a:r>
            <a:r>
              <a:rPr lang="en-US" sz="3200" dirty="0"/>
              <a:t> systems, information culture, technological infrastructure</a:t>
            </a:r>
          </a:p>
          <a:p>
            <a:pPr marL="457200" indent="-457200">
              <a:buFont typeface="Arial"/>
              <a:buChar char="•"/>
            </a:pPr>
            <a:r>
              <a:rPr lang="en-US" sz="3200" b="1" dirty="0"/>
              <a:t>Individual Behavior</a:t>
            </a:r>
          </a:p>
          <a:p>
            <a:pPr lvl="2"/>
            <a:r>
              <a:rPr lang="en-US" sz="3200" dirty="0"/>
              <a:t>Knowledge, skills, attitudes and values of people who collect and use data</a:t>
            </a:r>
          </a:p>
        </p:txBody>
      </p:sp>
      <p:sp>
        <p:nvSpPr>
          <p:cNvPr id="3" name="TextBox 2"/>
          <p:cNvSpPr txBox="1"/>
          <p:nvPr/>
        </p:nvSpPr>
        <p:spPr>
          <a:xfrm>
            <a:off x="5943600" y="6553200"/>
            <a:ext cx="2971800" cy="369332"/>
          </a:xfrm>
          <a:prstGeom prst="rect">
            <a:avLst/>
          </a:prstGeom>
          <a:noFill/>
        </p:spPr>
        <p:txBody>
          <a:bodyPr wrap="square" rtlCol="0">
            <a:spAutoFit/>
          </a:bodyPr>
          <a:lstStyle/>
          <a:p>
            <a:r>
              <a:rPr lang="en-US" dirty="0"/>
              <a:t>MEASURE Evaluation, 2006</a:t>
            </a:r>
          </a:p>
        </p:txBody>
      </p:sp>
    </p:spTree>
    <p:extLst>
      <p:ext uri="{BB962C8B-B14F-4D97-AF65-F5344CB8AC3E}">
        <p14:creationId xmlns:p14="http://schemas.microsoft.com/office/powerpoint/2010/main" val="3429221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err="1">
                <a:solidFill>
                  <a:schemeClr val="bg1"/>
                </a:solidFill>
                <a:latin typeface="Century Gothic" charset="0"/>
              </a:rPr>
              <a:t>mHero</a:t>
            </a:r>
            <a:r>
              <a:rPr lang="en-US" sz="4200" b="1" dirty="0">
                <a:solidFill>
                  <a:schemeClr val="bg1"/>
                </a:solidFill>
                <a:latin typeface="Century Gothic" charset="0"/>
              </a:rPr>
              <a:t> and Data Use</a:t>
            </a:r>
          </a:p>
        </p:txBody>
      </p:sp>
      <p:sp>
        <p:nvSpPr>
          <p:cNvPr id="5" name="Rectangle 4"/>
          <p:cNvSpPr/>
          <p:nvPr/>
        </p:nvSpPr>
        <p:spPr>
          <a:xfrm>
            <a:off x="5715000" y="1143000"/>
            <a:ext cx="2971800" cy="5016757"/>
          </a:xfrm>
          <a:prstGeom prst="rect">
            <a:avLst/>
          </a:prstGeom>
        </p:spPr>
        <p:txBody>
          <a:bodyPr wrap="square">
            <a:spAutoFit/>
          </a:bodyPr>
          <a:lstStyle/>
          <a:p>
            <a:r>
              <a:rPr lang="en-US" sz="3200" dirty="0"/>
              <a:t>Date Use is important for all implementers involved in </a:t>
            </a:r>
            <a:r>
              <a:rPr lang="en-US" sz="3200" dirty="0" err="1" smtClean="0"/>
              <a:t>mHero</a:t>
            </a:r>
            <a:endParaRPr lang="en-US" sz="3200" dirty="0" smtClean="0"/>
          </a:p>
          <a:p>
            <a:endParaRPr lang="en-US" sz="3200" dirty="0"/>
          </a:p>
          <a:p>
            <a:r>
              <a:rPr lang="en-US" sz="3200" dirty="0" smtClean="0"/>
              <a:t>Data Use is an indication of </a:t>
            </a:r>
            <a:r>
              <a:rPr lang="en-US" sz="3200" dirty="0" err="1" smtClean="0"/>
              <a:t>mHero’s</a:t>
            </a:r>
            <a:r>
              <a:rPr lang="en-US" sz="3200" dirty="0" smtClean="0"/>
              <a:t> ultimate success</a:t>
            </a:r>
            <a:endParaRPr lang="en-US" sz="3200" dirty="0"/>
          </a:p>
        </p:txBody>
      </p:sp>
      <p:pic>
        <p:nvPicPr>
          <p:cNvPr id="2" name="Picture 1" descr="Screen Shot 2016-04-12 at 6.23.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00200"/>
            <a:ext cx="4330700" cy="3898900"/>
          </a:xfrm>
          <a:prstGeom prst="rect">
            <a:avLst/>
          </a:prstGeom>
        </p:spPr>
      </p:pic>
    </p:spTree>
    <p:extLst>
      <p:ext uri="{BB962C8B-B14F-4D97-AF65-F5344CB8AC3E}">
        <p14:creationId xmlns:p14="http://schemas.microsoft.com/office/powerpoint/2010/main" val="3609369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4200" b="1" dirty="0">
              <a:solidFill>
                <a:schemeClr val="bg1"/>
              </a:solidFill>
              <a:latin typeface="Century Gothic" charset="0"/>
            </a:endParaRPr>
          </a:p>
        </p:txBody>
      </p:sp>
      <p:sp>
        <p:nvSpPr>
          <p:cNvPr id="5" name="Rectangle 4"/>
          <p:cNvSpPr/>
          <p:nvPr/>
        </p:nvSpPr>
        <p:spPr>
          <a:xfrm>
            <a:off x="228600" y="1143000"/>
            <a:ext cx="8610600" cy="1754327"/>
          </a:xfrm>
          <a:prstGeom prst="rect">
            <a:avLst/>
          </a:prstGeom>
        </p:spPr>
        <p:txBody>
          <a:bodyPr wrap="square">
            <a:spAutoFit/>
          </a:bodyPr>
          <a:lstStyle/>
          <a:p>
            <a:pPr algn="ctr"/>
            <a:endParaRPr lang="en-US" sz="5400" dirty="0"/>
          </a:p>
          <a:p>
            <a:pPr algn="ctr"/>
            <a:r>
              <a:rPr lang="en-US" sz="5400" dirty="0"/>
              <a:t>Thank you!</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81000" y="2897327"/>
            <a:ext cx="1226820" cy="429260"/>
          </a:xfrm>
          <a:prstGeom prst="rect">
            <a:avLst/>
          </a:prstGeom>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95250" y="8089900"/>
            <a:ext cx="8020685" cy="2159000"/>
          </a:xfrm>
          <a:prstGeom prst="rect">
            <a:avLst/>
          </a:prstGeom>
          <a:solidFill>
            <a:srgbClr val="3470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416944" y="3505200"/>
            <a:ext cx="8763000" cy="923330"/>
          </a:xfrm>
          <a:prstGeom prst="rect">
            <a:avLst/>
          </a:prstGeom>
          <a:noFill/>
        </p:spPr>
        <p:txBody>
          <a:bodyPr wrap="square" rtlCol="0">
            <a:spAutoFit/>
          </a:bodyPr>
          <a:lstStyle/>
          <a:p>
            <a:r>
              <a:rPr lang="en-US" dirty="0"/>
              <a:t>© </a:t>
            </a:r>
            <a:r>
              <a:rPr lang="en-US" dirty="0" err="1"/>
              <a:t>IntraHealth</a:t>
            </a:r>
            <a:r>
              <a:rPr lang="en-US" dirty="0"/>
              <a:t> International. This document is made available under a Creative Commons Attribution-</a:t>
            </a:r>
            <a:r>
              <a:rPr lang="en-US" dirty="0" err="1"/>
              <a:t>ShareAlike</a:t>
            </a:r>
            <a:r>
              <a:rPr lang="en-US" dirty="0"/>
              <a:t> 4.0 International: https://creativecommons.org/licenses/by-sa/4.0/</a:t>
            </a:r>
          </a:p>
          <a:p>
            <a:endParaRPr lang="en-US" dirty="0"/>
          </a:p>
        </p:txBody>
      </p:sp>
      <p:sp>
        <p:nvSpPr>
          <p:cNvPr id="9" name="TextBox 8"/>
          <p:cNvSpPr txBox="1"/>
          <p:nvPr/>
        </p:nvSpPr>
        <p:spPr>
          <a:xfrm>
            <a:off x="381000" y="4982528"/>
            <a:ext cx="8153400" cy="1477328"/>
          </a:xfrm>
          <a:prstGeom prst="rect">
            <a:avLst/>
          </a:prstGeom>
          <a:noFill/>
        </p:spPr>
        <p:txBody>
          <a:bodyPr wrap="square" rtlCol="0">
            <a:spAutoFit/>
          </a:bodyPr>
          <a:lstStyle/>
          <a:p>
            <a:r>
              <a:rPr lang="en-US" dirty="0"/>
              <a:t>This information is made possible by the generous support of the American people through the United States Agency for International Development (USAID). The contents are the responsibility of IntraHealth International and do not necessarily reflect the views of USAID or the United States Government.</a:t>
            </a:r>
          </a:p>
          <a:p>
            <a:endParaRPr lang="en-US" dirty="0"/>
          </a:p>
        </p:txBody>
      </p:sp>
    </p:spTree>
    <p:extLst>
      <p:ext uri="{BB962C8B-B14F-4D97-AF65-F5344CB8AC3E}">
        <p14:creationId xmlns:p14="http://schemas.microsoft.com/office/powerpoint/2010/main" val="3598934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a:solidFill>
                  <a:schemeClr val="bg1"/>
                </a:solidFill>
                <a:latin typeface="Century Gothic" charset="0"/>
              </a:rPr>
              <a:t>Typical Cycle for Data Use</a:t>
            </a:r>
          </a:p>
        </p:txBody>
      </p:sp>
      <p:graphicFrame>
        <p:nvGraphicFramePr>
          <p:cNvPr id="4" name="Diagram 3"/>
          <p:cNvGraphicFramePr/>
          <p:nvPr>
            <p:extLst>
              <p:ext uri="{D42A27DB-BD31-4B8C-83A1-F6EECF244321}">
                <p14:modId xmlns:p14="http://schemas.microsoft.com/office/powerpoint/2010/main" val="383637872"/>
              </p:ext>
            </p:extLst>
          </p:nvPr>
        </p:nvGraphicFramePr>
        <p:xfrm>
          <a:off x="533401" y="1295400"/>
          <a:ext cx="8077200" cy="5221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975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a:solidFill>
                  <a:schemeClr val="bg1"/>
                </a:solidFill>
                <a:latin typeface="Century Gothic" charset="0"/>
              </a:rPr>
              <a:t>Understanding Information Needs</a:t>
            </a:r>
          </a:p>
        </p:txBody>
      </p:sp>
      <p:sp>
        <p:nvSpPr>
          <p:cNvPr id="3" name="Rectangle 2"/>
          <p:cNvSpPr/>
          <p:nvPr/>
        </p:nvSpPr>
        <p:spPr>
          <a:xfrm>
            <a:off x="228600" y="1143000"/>
            <a:ext cx="8610600" cy="2308324"/>
          </a:xfrm>
          <a:prstGeom prst="rect">
            <a:avLst/>
          </a:prstGeom>
        </p:spPr>
        <p:txBody>
          <a:bodyPr wrap="square">
            <a:spAutoFit/>
          </a:bodyPr>
          <a:lstStyle/>
          <a:p>
            <a:pPr marL="285750" indent="-285750">
              <a:buFont typeface="Arial"/>
              <a:buChar char="•"/>
            </a:pPr>
            <a:r>
              <a:rPr lang="en-US" sz="3600" dirty="0"/>
              <a:t>Important to understand stakeholder needs</a:t>
            </a:r>
          </a:p>
          <a:p>
            <a:pPr marL="285750" indent="-285750">
              <a:buFont typeface="Arial"/>
              <a:buChar char="•"/>
            </a:pPr>
            <a:r>
              <a:rPr lang="en-US" sz="3600" dirty="0"/>
              <a:t>Identify the right questions</a:t>
            </a:r>
          </a:p>
          <a:p>
            <a:pPr marL="285750" indent="-285750">
              <a:buFont typeface="Arial"/>
              <a:buChar char="•"/>
            </a:pPr>
            <a:r>
              <a:rPr lang="en-US" sz="3600" dirty="0"/>
              <a:t>Consider when and how you communicate to stakeholders</a:t>
            </a:r>
          </a:p>
        </p:txBody>
      </p:sp>
      <p:pic>
        <p:nvPicPr>
          <p:cNvPr id="4" name="Picture 3"/>
          <p:cNvPicPr>
            <a:picLocks noChangeAspect="1"/>
          </p:cNvPicPr>
          <p:nvPr/>
        </p:nvPicPr>
        <p:blipFill>
          <a:blip r:embed="rId3"/>
          <a:stretch>
            <a:fillRect/>
          </a:stretch>
        </p:blipFill>
        <p:spPr>
          <a:xfrm>
            <a:off x="1368670" y="3449679"/>
            <a:ext cx="6330460" cy="2740881"/>
          </a:xfrm>
          <a:prstGeom prst="rect">
            <a:avLst/>
          </a:prstGeom>
        </p:spPr>
      </p:pic>
      <p:graphicFrame>
        <p:nvGraphicFramePr>
          <p:cNvPr id="7" name="Diagram 6"/>
          <p:cNvGraphicFramePr/>
          <p:nvPr>
            <p:extLst>
              <p:ext uri="{D42A27DB-BD31-4B8C-83A1-F6EECF244321}">
                <p14:modId xmlns:p14="http://schemas.microsoft.com/office/powerpoint/2010/main" val="1246579798"/>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812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a:solidFill>
                  <a:schemeClr val="bg1"/>
                </a:solidFill>
                <a:latin typeface="Century Gothic" charset="0"/>
              </a:rPr>
              <a:t>Understanding </a:t>
            </a:r>
            <a:r>
              <a:rPr lang="en-US" sz="4200" b="1" dirty="0" err="1">
                <a:solidFill>
                  <a:schemeClr val="bg1"/>
                </a:solidFill>
                <a:latin typeface="Century Gothic" charset="0"/>
              </a:rPr>
              <a:t>mHero</a:t>
            </a:r>
            <a:r>
              <a:rPr lang="en-US" sz="4200" b="1" dirty="0">
                <a:solidFill>
                  <a:schemeClr val="bg1"/>
                </a:solidFill>
                <a:latin typeface="Century Gothic" charset="0"/>
              </a:rPr>
              <a:t> Needs</a:t>
            </a:r>
          </a:p>
        </p:txBody>
      </p:sp>
      <p:pic>
        <p:nvPicPr>
          <p:cNvPr id="2" name="Picture 1"/>
          <p:cNvPicPr>
            <a:picLocks noChangeAspect="1"/>
          </p:cNvPicPr>
          <p:nvPr/>
        </p:nvPicPr>
        <p:blipFill rotWithShape="1">
          <a:blip r:embed="rId3"/>
          <a:srcRect l="37749" t="28221" r="37251" b="17556"/>
          <a:stretch/>
        </p:blipFill>
        <p:spPr>
          <a:xfrm>
            <a:off x="4800600" y="1401549"/>
            <a:ext cx="3810000" cy="4648200"/>
          </a:xfrm>
          <a:prstGeom prst="rect">
            <a:avLst/>
          </a:prstGeom>
          <a:ln w="38100">
            <a:solidFill>
              <a:schemeClr val="bg1">
                <a:lumMod val="65000"/>
              </a:schemeClr>
            </a:solidFill>
          </a:ln>
        </p:spPr>
      </p:pic>
      <p:sp>
        <p:nvSpPr>
          <p:cNvPr id="7" name="Content Placeholder 6"/>
          <p:cNvSpPr>
            <a:spLocks noGrp="1"/>
          </p:cNvSpPr>
          <p:nvPr>
            <p:ph sz="half" idx="1"/>
          </p:nvPr>
        </p:nvSpPr>
        <p:spPr>
          <a:xfrm>
            <a:off x="457200" y="1295401"/>
            <a:ext cx="4038600" cy="4832676"/>
          </a:xfrm>
        </p:spPr>
        <p:txBody>
          <a:bodyPr anchor="ctr"/>
          <a:lstStyle/>
          <a:p>
            <a:r>
              <a:rPr lang="en-US" dirty="0"/>
              <a:t>Work with MOH and external stakeholders to determine information needs</a:t>
            </a:r>
          </a:p>
          <a:p>
            <a:r>
              <a:rPr lang="en-US" dirty="0"/>
              <a:t>Formal request process with Use Case Request form</a:t>
            </a:r>
          </a:p>
          <a:p>
            <a:r>
              <a:rPr lang="en-US" dirty="0"/>
              <a:t>Set expectations about data analysis</a:t>
            </a:r>
          </a:p>
        </p:txBody>
      </p:sp>
      <p:graphicFrame>
        <p:nvGraphicFramePr>
          <p:cNvPr id="9" name="Diagram 8"/>
          <p:cNvGraphicFramePr/>
          <p:nvPr>
            <p:extLst>
              <p:ext uri="{D42A27DB-BD31-4B8C-83A1-F6EECF244321}">
                <p14:modId xmlns:p14="http://schemas.microsoft.com/office/powerpoint/2010/main" val="578262288"/>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9804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a:solidFill>
                  <a:schemeClr val="bg1"/>
                </a:solidFill>
                <a:latin typeface="Century Gothic" charset="0"/>
              </a:rPr>
              <a:t>Identifying Data Sources</a:t>
            </a:r>
          </a:p>
        </p:txBody>
      </p:sp>
      <p:sp>
        <p:nvSpPr>
          <p:cNvPr id="2" name="TextBox 1"/>
          <p:cNvSpPr txBox="1"/>
          <p:nvPr/>
        </p:nvSpPr>
        <p:spPr>
          <a:xfrm>
            <a:off x="2926080" y="2957801"/>
            <a:ext cx="184666" cy="369332"/>
          </a:xfrm>
          <a:prstGeom prst="rect">
            <a:avLst/>
          </a:prstGeom>
          <a:noFill/>
        </p:spPr>
        <p:txBody>
          <a:bodyPr wrap="none" rtlCol="0">
            <a:spAutoFit/>
          </a:bodyPr>
          <a:lstStyle/>
          <a:p>
            <a:endParaRPr lang="en-US" dirty="0"/>
          </a:p>
        </p:txBody>
      </p:sp>
      <p:pic>
        <p:nvPicPr>
          <p:cNvPr id="10" name="Picture 9" descr="Screen Shot 2016-03-24 at 3.57.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990600"/>
            <a:ext cx="5753100" cy="5197662"/>
          </a:xfrm>
          <a:prstGeom prst="rect">
            <a:avLst/>
          </a:prstGeom>
        </p:spPr>
      </p:pic>
      <p:sp>
        <p:nvSpPr>
          <p:cNvPr id="11" name="TextBox 10"/>
          <p:cNvSpPr txBox="1"/>
          <p:nvPr/>
        </p:nvSpPr>
        <p:spPr>
          <a:xfrm>
            <a:off x="7130457" y="5791200"/>
            <a:ext cx="1981200" cy="646331"/>
          </a:xfrm>
          <a:prstGeom prst="rect">
            <a:avLst/>
          </a:prstGeom>
          <a:noFill/>
        </p:spPr>
        <p:txBody>
          <a:bodyPr wrap="square" rtlCol="0">
            <a:spAutoFit/>
          </a:bodyPr>
          <a:lstStyle/>
          <a:p>
            <a:r>
              <a:rPr lang="en-US" dirty="0"/>
              <a:t>WHO HMN 2008</a:t>
            </a:r>
          </a:p>
          <a:p>
            <a:endParaRPr lang="en-US" dirty="0"/>
          </a:p>
        </p:txBody>
      </p:sp>
      <p:graphicFrame>
        <p:nvGraphicFramePr>
          <p:cNvPr id="7" name="Diagram 6"/>
          <p:cNvGraphicFramePr/>
          <p:nvPr>
            <p:extLst>
              <p:ext uri="{D42A27DB-BD31-4B8C-83A1-F6EECF244321}">
                <p14:modId xmlns:p14="http://schemas.microsoft.com/office/powerpoint/2010/main" val="2801864717"/>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4491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err="1">
                <a:solidFill>
                  <a:schemeClr val="bg1"/>
                </a:solidFill>
                <a:latin typeface="Century Gothic" charset="0"/>
              </a:rPr>
              <a:t>mHero</a:t>
            </a:r>
            <a:r>
              <a:rPr lang="en-US" sz="4200" b="1" dirty="0">
                <a:solidFill>
                  <a:schemeClr val="bg1"/>
                </a:solidFill>
                <a:latin typeface="Century Gothic" charset="0"/>
              </a:rPr>
              <a:t> as a Possible Data Source</a:t>
            </a:r>
          </a:p>
        </p:txBody>
      </p:sp>
      <p:sp>
        <p:nvSpPr>
          <p:cNvPr id="2" name="TextBox 1"/>
          <p:cNvSpPr txBox="1"/>
          <p:nvPr/>
        </p:nvSpPr>
        <p:spPr>
          <a:xfrm>
            <a:off x="2926080" y="2957801"/>
            <a:ext cx="184666" cy="369332"/>
          </a:xfrm>
          <a:prstGeom prst="rect">
            <a:avLst/>
          </a:prstGeom>
          <a:noFill/>
        </p:spPr>
        <p:txBody>
          <a:bodyPr wrap="none" rtlCol="0">
            <a:spAutoFit/>
          </a:bodyPr>
          <a:lstStyle/>
          <a:p>
            <a:endParaRPr lang="en-US" dirty="0"/>
          </a:p>
        </p:txBody>
      </p:sp>
      <p:sp>
        <p:nvSpPr>
          <p:cNvPr id="4" name="Rectangle 3"/>
          <p:cNvSpPr/>
          <p:nvPr/>
        </p:nvSpPr>
        <p:spPr>
          <a:xfrm>
            <a:off x="381000" y="1295400"/>
            <a:ext cx="4800600" cy="5078314"/>
          </a:xfrm>
          <a:prstGeom prst="rect">
            <a:avLst/>
          </a:prstGeom>
        </p:spPr>
        <p:txBody>
          <a:bodyPr wrap="square">
            <a:spAutoFit/>
          </a:bodyPr>
          <a:lstStyle/>
          <a:p>
            <a:pPr marL="457200" indent="-457200">
              <a:buFont typeface="Arial"/>
              <a:buChar char="•"/>
            </a:pPr>
            <a:r>
              <a:rPr lang="en-US" sz="3600" dirty="0"/>
              <a:t>If information is not available, </a:t>
            </a:r>
            <a:r>
              <a:rPr lang="en-US" sz="3600" dirty="0" err="1"/>
              <a:t>mHero</a:t>
            </a:r>
            <a:r>
              <a:rPr lang="en-US" sz="3600" dirty="0"/>
              <a:t> may be a viable tool to collect information from frontline health workers</a:t>
            </a:r>
          </a:p>
          <a:p>
            <a:pPr marL="457200" indent="-457200">
              <a:buFont typeface="Arial"/>
              <a:buChar char="•"/>
            </a:pPr>
            <a:r>
              <a:rPr lang="en-US" sz="3600" dirty="0">
                <a:hlinkClick r:id="rId3"/>
              </a:rPr>
              <a:t>Spotlight: Mental Health Information in Liberia</a:t>
            </a:r>
            <a:endParaRPr lang="en-US" sz="3600" dirty="0"/>
          </a:p>
        </p:txBody>
      </p:sp>
      <p:pic>
        <p:nvPicPr>
          <p:cNvPr id="7" name="Picture 6" descr="Screen Shot 2015-12-10 at 9.24.0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371600"/>
            <a:ext cx="3571366" cy="4642776"/>
          </a:xfrm>
          <a:prstGeom prst="rect">
            <a:avLst/>
          </a:prstGeom>
        </p:spPr>
      </p:pic>
      <p:graphicFrame>
        <p:nvGraphicFramePr>
          <p:cNvPr id="9" name="Diagram 8"/>
          <p:cNvGraphicFramePr/>
          <p:nvPr>
            <p:extLst>
              <p:ext uri="{D42A27DB-BD31-4B8C-83A1-F6EECF244321}">
                <p14:modId xmlns:p14="http://schemas.microsoft.com/office/powerpoint/2010/main" val="992131121"/>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07601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066800"/>
            <a:ext cx="8229600" cy="5334000"/>
          </a:xfrm>
        </p:spPr>
        <p:txBody>
          <a:bodyPr>
            <a:normAutofit fontScale="92500" lnSpcReduction="10000"/>
          </a:bodyPr>
          <a:lstStyle/>
          <a:p>
            <a:r>
              <a:rPr lang="en-US" dirty="0"/>
              <a:t>Narrow list of topics you want to ask about to what will be helpful in analysis and meets stakeholder needs</a:t>
            </a:r>
          </a:p>
          <a:p>
            <a:r>
              <a:rPr lang="en-US" dirty="0"/>
              <a:t>Questions should be clear </a:t>
            </a:r>
          </a:p>
          <a:p>
            <a:pPr marL="0" indent="0">
              <a:buNone/>
            </a:pPr>
            <a:r>
              <a:rPr lang="en-US" dirty="0"/>
              <a:t>    and focused</a:t>
            </a:r>
          </a:p>
          <a:p>
            <a:r>
              <a:rPr lang="en-US" dirty="0"/>
              <a:t>Only ask one question at a time</a:t>
            </a:r>
          </a:p>
          <a:p>
            <a:r>
              <a:rPr lang="en-US" dirty="0"/>
              <a:t>Consider your data analysis process </a:t>
            </a:r>
          </a:p>
          <a:p>
            <a:pPr lvl="1"/>
            <a:r>
              <a:rPr lang="en-US" dirty="0"/>
              <a:t>Quantitative data</a:t>
            </a:r>
          </a:p>
          <a:p>
            <a:pPr lvl="1"/>
            <a:r>
              <a:rPr lang="en-US" dirty="0"/>
              <a:t>Qualitative data</a:t>
            </a:r>
          </a:p>
          <a:p>
            <a:r>
              <a:rPr lang="en-US" dirty="0"/>
              <a:t>See </a:t>
            </a:r>
            <a:r>
              <a:rPr lang="en-US" dirty="0" err="1"/>
              <a:t>mHero</a:t>
            </a:r>
            <a:r>
              <a:rPr lang="en-US" dirty="0"/>
              <a:t> Workflow Development Tips in our </a:t>
            </a:r>
            <a:r>
              <a:rPr lang="en-US" dirty="0">
                <a:hlinkClick r:id="rId3"/>
              </a:rPr>
              <a:t>Toolbox</a:t>
            </a:r>
            <a:r>
              <a:rPr lang="en-US" dirty="0"/>
              <a:t> for more details</a:t>
            </a:r>
          </a:p>
        </p:txBody>
      </p:sp>
      <p:pic>
        <p:nvPicPr>
          <p:cNvPr id="7" name="Picture 6"/>
          <p:cNvPicPr>
            <a:picLocks noChangeAspect="1"/>
          </p:cNvPicPr>
          <p:nvPr/>
        </p:nvPicPr>
        <p:blipFill rotWithShape="1">
          <a:blip r:embed="rId4"/>
          <a:srcRect l="37749" t="28221" r="37001" b="17556"/>
          <a:stretch/>
        </p:blipFill>
        <p:spPr>
          <a:xfrm>
            <a:off x="6477000" y="2133600"/>
            <a:ext cx="2438400" cy="2945394"/>
          </a:xfrm>
          <a:prstGeom prst="rect">
            <a:avLst/>
          </a:prstGeom>
          <a:ln w="38100">
            <a:solidFill>
              <a:schemeClr val="bg1">
                <a:lumMod val="50000"/>
              </a:schemeClr>
            </a:solidFill>
          </a:ln>
        </p:spPr>
      </p:pic>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a:solidFill>
                  <a:schemeClr val="bg1"/>
                </a:solidFill>
                <a:latin typeface="Century Gothic" charset="0"/>
              </a:rPr>
              <a:t>Design Data Collection Tool</a:t>
            </a:r>
          </a:p>
        </p:txBody>
      </p:sp>
      <p:graphicFrame>
        <p:nvGraphicFramePr>
          <p:cNvPr id="5" name="Diagram 4"/>
          <p:cNvGraphicFramePr/>
          <p:nvPr>
            <p:extLst>
              <p:ext uri="{D42A27DB-BD31-4B8C-83A1-F6EECF244321}">
                <p14:modId xmlns:p14="http://schemas.microsoft.com/office/powerpoint/2010/main" val="3315106927"/>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14491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914400"/>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200" b="1" dirty="0" err="1">
                <a:solidFill>
                  <a:schemeClr val="bg1"/>
                </a:solidFill>
                <a:latin typeface="Century Gothic" charset="0"/>
              </a:rPr>
              <a:t>mHero</a:t>
            </a:r>
            <a:r>
              <a:rPr lang="en-US" sz="4200" b="1" dirty="0">
                <a:solidFill>
                  <a:schemeClr val="bg1"/>
                </a:solidFill>
                <a:latin typeface="Century Gothic" charset="0"/>
              </a:rPr>
              <a:t> as a Collection Tool</a:t>
            </a:r>
          </a:p>
        </p:txBody>
      </p:sp>
      <p:pic>
        <p:nvPicPr>
          <p:cNvPr id="3" name="Picture 2" descr="C:\Users\enicholson\Documents\mHero\Communications\Spotlights\Mental Health Workf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1"/>
            <a:ext cx="6998187" cy="464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3251197369"/>
              </p:ext>
            </p:extLst>
          </p:nvPr>
        </p:nvGraphicFramePr>
        <p:xfrm>
          <a:off x="76200" y="5793088"/>
          <a:ext cx="9067800"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0132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obal mHealth Forum_mHero_Draf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4122</TotalTime>
  <Words>4749</Words>
  <Application>Microsoft Office PowerPoint</Application>
  <PresentationFormat>On-screen Show (4:3)</PresentationFormat>
  <Paragraphs>379</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Global mHealth Forum_mHero_Draft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mHero: Integrating Health Worker Communication  into HIS</dc:title>
  <dc:creator>Emily Nicholson</dc:creator>
  <cp:lastModifiedBy>John Liebhardt</cp:lastModifiedBy>
  <cp:revision>122</cp:revision>
  <dcterms:created xsi:type="dcterms:W3CDTF">2015-11-12T23:31:27Z</dcterms:created>
  <dcterms:modified xsi:type="dcterms:W3CDTF">2016-08-30T19:24:29Z</dcterms:modified>
</cp:coreProperties>
</file>